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24"/>
  </p:notesMasterIdLst>
  <p:handoutMasterIdLst>
    <p:handoutMasterId r:id="rId25"/>
  </p:handoutMasterIdLst>
  <p:sldIdLst>
    <p:sldId id="376" r:id="rId5"/>
    <p:sldId id="389" r:id="rId6"/>
    <p:sldId id="378" r:id="rId7"/>
    <p:sldId id="379" r:id="rId8"/>
    <p:sldId id="390" r:id="rId9"/>
    <p:sldId id="397" r:id="rId10"/>
    <p:sldId id="393" r:id="rId11"/>
    <p:sldId id="399" r:id="rId12"/>
    <p:sldId id="394" r:id="rId13"/>
    <p:sldId id="400" r:id="rId14"/>
    <p:sldId id="395" r:id="rId15"/>
    <p:sldId id="401" r:id="rId16"/>
    <p:sldId id="396" r:id="rId17"/>
    <p:sldId id="402" r:id="rId18"/>
    <p:sldId id="405" r:id="rId19"/>
    <p:sldId id="403" r:id="rId20"/>
    <p:sldId id="404" r:id="rId21"/>
    <p:sldId id="384" r:id="rId22"/>
    <p:sldId id="3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5BE283-1A9B-42F9-86A0-B373868CACED}" v="97" dt="2024-10-26T09:28:39.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howGuides="1">
      <p:cViewPr varScale="1">
        <p:scale>
          <a:sx n="78" d="100"/>
          <a:sy n="78" d="100"/>
        </p:scale>
        <p:origin x="878"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esh Patel" userId="6c6c057bec4950ad" providerId="LiveId" clId="{635BE283-1A9B-42F9-86A0-B373868CACED}"/>
    <pc:docChg chg="undo custSel addSld delSld modSld sldOrd">
      <pc:chgData name="Jayesh Patel" userId="6c6c057bec4950ad" providerId="LiveId" clId="{635BE283-1A9B-42F9-86A0-B373868CACED}" dt="2024-10-26T09:28:39.026" v="1268" actId="931"/>
      <pc:docMkLst>
        <pc:docMk/>
      </pc:docMkLst>
      <pc:sldChg chg="addSp delSp modSp mod">
        <pc:chgData name="Jayesh Patel" userId="6c6c057bec4950ad" providerId="LiveId" clId="{635BE283-1A9B-42F9-86A0-B373868CACED}" dt="2024-10-26T09:26:38.640" v="1266" actId="255"/>
        <pc:sldMkLst>
          <pc:docMk/>
          <pc:sldMk cId="3503979848" sldId="376"/>
        </pc:sldMkLst>
        <pc:spChg chg="add del mod">
          <ac:chgData name="Jayesh Patel" userId="6c6c057bec4950ad" providerId="LiveId" clId="{635BE283-1A9B-42F9-86A0-B373868CACED}" dt="2024-10-26T09:24:34.362" v="1249" actId="478"/>
          <ac:spMkLst>
            <pc:docMk/>
            <pc:sldMk cId="3503979848" sldId="376"/>
            <ac:spMk id="11" creationId="{3826009F-64BD-EF96-5BE6-1744ED0FD1C8}"/>
          </ac:spMkLst>
        </pc:spChg>
        <pc:spChg chg="add del mod">
          <ac:chgData name="Jayesh Patel" userId="6c6c057bec4950ad" providerId="LiveId" clId="{635BE283-1A9B-42F9-86A0-B373868CACED}" dt="2024-10-26T09:25:17.338" v="1253" actId="478"/>
          <ac:spMkLst>
            <pc:docMk/>
            <pc:sldMk cId="3503979848" sldId="376"/>
            <ac:spMk id="13" creationId="{69B1B6CB-B89C-E712-34BE-47360FE58EDB}"/>
          </ac:spMkLst>
        </pc:spChg>
        <pc:spChg chg="add del mod">
          <ac:chgData name="Jayesh Patel" userId="6c6c057bec4950ad" providerId="LiveId" clId="{635BE283-1A9B-42F9-86A0-B373868CACED}" dt="2024-10-26T09:26:28.185" v="1263" actId="478"/>
          <ac:spMkLst>
            <pc:docMk/>
            <pc:sldMk cId="3503979848" sldId="376"/>
            <ac:spMk id="15" creationId="{68EBF53B-090B-1794-1DD8-1AC38430F7EF}"/>
          </ac:spMkLst>
        </pc:spChg>
        <pc:spChg chg="mod">
          <ac:chgData name="Jayesh Patel" userId="6c6c057bec4950ad" providerId="LiveId" clId="{635BE283-1A9B-42F9-86A0-B373868CACED}" dt="2024-10-26T09:26:32.406" v="1265" actId="20577"/>
          <ac:spMkLst>
            <pc:docMk/>
            <pc:sldMk cId="3503979848" sldId="376"/>
            <ac:spMk id="95" creationId="{7643F50D-950F-5A7E-722A-79E4F5D31565}"/>
          </ac:spMkLst>
        </pc:spChg>
        <pc:spChg chg="mod">
          <ac:chgData name="Jayesh Patel" userId="6c6c057bec4950ad" providerId="LiveId" clId="{635BE283-1A9B-42F9-86A0-B373868CACED}" dt="2024-10-26T09:26:38.640" v="1266" actId="255"/>
          <ac:spMkLst>
            <pc:docMk/>
            <pc:sldMk cId="3503979848" sldId="376"/>
            <ac:spMk id="96" creationId="{1C5A4B6C-BAC7-A685-A9B1-2F354B12832E}"/>
          </ac:spMkLst>
        </pc:spChg>
        <pc:spChg chg="add del mod">
          <ac:chgData name="Jayesh Patel" userId="6c6c057bec4950ad" providerId="LiveId" clId="{635BE283-1A9B-42F9-86A0-B373868CACED}" dt="2024-10-26T09:26:28.185" v="1263" actId="478"/>
          <ac:spMkLst>
            <pc:docMk/>
            <pc:sldMk cId="3503979848" sldId="376"/>
            <ac:spMk id="97" creationId="{2A924E96-9B1C-6D19-49F6-49CA70E65537}"/>
          </ac:spMkLst>
        </pc:spChg>
      </pc:sldChg>
      <pc:sldChg chg="addSp delSp modSp mod">
        <pc:chgData name="Jayesh Patel" userId="6c6c057bec4950ad" providerId="LiveId" clId="{635BE283-1A9B-42F9-86A0-B373868CACED}" dt="2024-10-26T07:30:41.602" v="31" actId="255"/>
        <pc:sldMkLst>
          <pc:docMk/>
          <pc:sldMk cId="463479360" sldId="378"/>
        </pc:sldMkLst>
        <pc:spChg chg="add del mod">
          <ac:chgData name="Jayesh Patel" userId="6c6c057bec4950ad" providerId="LiveId" clId="{635BE283-1A9B-42F9-86A0-B373868CACED}" dt="2024-10-26T07:30:21.742" v="28" actId="478"/>
          <ac:spMkLst>
            <pc:docMk/>
            <pc:sldMk cId="463479360" sldId="378"/>
            <ac:spMk id="3" creationId="{AC635498-4111-FD83-3B79-C658796ACA11}"/>
          </ac:spMkLst>
        </pc:spChg>
        <pc:spChg chg="mod">
          <ac:chgData name="Jayesh Patel" userId="6c6c057bec4950ad" providerId="LiveId" clId="{635BE283-1A9B-42F9-86A0-B373868CACED}" dt="2024-10-26T07:30:33.337" v="30" actId="1076"/>
          <ac:spMkLst>
            <pc:docMk/>
            <pc:sldMk cId="463479360" sldId="378"/>
            <ac:spMk id="13" creationId="{E2EA33AE-2E4E-2AD0-7AAD-FF06CBACB603}"/>
          </ac:spMkLst>
        </pc:spChg>
        <pc:spChg chg="mod">
          <ac:chgData name="Jayesh Patel" userId="6c6c057bec4950ad" providerId="LiveId" clId="{635BE283-1A9B-42F9-86A0-B373868CACED}" dt="2024-10-26T07:30:41.602" v="31" actId="255"/>
          <ac:spMkLst>
            <pc:docMk/>
            <pc:sldMk cId="463479360" sldId="378"/>
            <ac:spMk id="14" creationId="{BA498B66-C42E-029B-6F9F-FF45F4C14BB9}"/>
          </ac:spMkLst>
        </pc:spChg>
        <pc:spChg chg="del mod">
          <ac:chgData name="Jayesh Patel" userId="6c6c057bec4950ad" providerId="LiveId" clId="{635BE283-1A9B-42F9-86A0-B373868CACED}" dt="2024-10-26T07:30:19.530" v="27" actId="478"/>
          <ac:spMkLst>
            <pc:docMk/>
            <pc:sldMk cId="463479360" sldId="378"/>
            <ac:spMk id="15" creationId="{43B8BFA9-FBE9-EDA2-FBB1-C2B55CD7C827}"/>
          </ac:spMkLst>
        </pc:spChg>
      </pc:sldChg>
      <pc:sldChg chg="addSp delSp modSp mod">
        <pc:chgData name="Jayesh Patel" userId="6c6c057bec4950ad" providerId="LiveId" clId="{635BE283-1A9B-42F9-86A0-B373868CACED}" dt="2024-10-26T08:46:23.851" v="1047" actId="1076"/>
        <pc:sldMkLst>
          <pc:docMk/>
          <pc:sldMk cId="311328596" sldId="379"/>
        </pc:sldMkLst>
        <pc:spChg chg="add">
          <ac:chgData name="Jayesh Patel" userId="6c6c057bec4950ad" providerId="LiveId" clId="{635BE283-1A9B-42F9-86A0-B373868CACED}" dt="2024-10-26T07:31:38.519" v="74"/>
          <ac:spMkLst>
            <pc:docMk/>
            <pc:sldMk cId="311328596" sldId="379"/>
            <ac:spMk id="2" creationId="{B92CC788-B93A-ED62-4394-F8CBBC9CFA31}"/>
          </ac:spMkLst>
        </pc:spChg>
        <pc:spChg chg="add">
          <ac:chgData name="Jayesh Patel" userId="6c6c057bec4950ad" providerId="LiveId" clId="{635BE283-1A9B-42F9-86A0-B373868CACED}" dt="2024-10-26T07:31:41.714" v="75"/>
          <ac:spMkLst>
            <pc:docMk/>
            <pc:sldMk cId="311328596" sldId="379"/>
            <ac:spMk id="3" creationId="{62A75FFB-F219-1255-550C-060DEF617773}"/>
          </ac:spMkLst>
        </pc:spChg>
        <pc:spChg chg="del mod">
          <ac:chgData name="Jayesh Patel" userId="6c6c057bec4950ad" providerId="LiveId" clId="{635BE283-1A9B-42F9-86A0-B373868CACED}" dt="2024-10-26T07:32:17.660" v="85" actId="478"/>
          <ac:spMkLst>
            <pc:docMk/>
            <pc:sldMk cId="311328596" sldId="379"/>
            <ac:spMk id="5" creationId="{1242C984-616F-EC16-3E37-A54495E756F3}"/>
          </ac:spMkLst>
        </pc:spChg>
        <pc:spChg chg="del">
          <ac:chgData name="Jayesh Patel" userId="6c6c057bec4950ad" providerId="LiveId" clId="{635BE283-1A9B-42F9-86A0-B373868CACED}" dt="2024-10-26T08:37:36.041" v="998" actId="478"/>
          <ac:spMkLst>
            <pc:docMk/>
            <pc:sldMk cId="311328596" sldId="379"/>
            <ac:spMk id="6" creationId="{68D96053-DF7F-7AFE-4D23-78CFF34D0026}"/>
          </ac:spMkLst>
        </pc:spChg>
        <pc:spChg chg="add del mod">
          <ac:chgData name="Jayesh Patel" userId="6c6c057bec4950ad" providerId="LiveId" clId="{635BE283-1A9B-42F9-86A0-B373868CACED}" dt="2024-10-26T07:31:52.377" v="79" actId="478"/>
          <ac:spMkLst>
            <pc:docMk/>
            <pc:sldMk cId="311328596" sldId="379"/>
            <ac:spMk id="7" creationId="{83E3E9CD-DFC7-BE20-4918-983B8D183DCE}"/>
          </ac:spMkLst>
        </pc:spChg>
        <pc:spChg chg="add mod">
          <ac:chgData name="Jayesh Patel" userId="6c6c057bec4950ad" providerId="LiveId" clId="{635BE283-1A9B-42F9-86A0-B373868CACED}" dt="2024-10-26T08:46:23.851" v="1047" actId="1076"/>
          <ac:spMkLst>
            <pc:docMk/>
            <pc:sldMk cId="311328596" sldId="379"/>
            <ac:spMk id="8" creationId="{CBCD5403-DD28-14FD-6762-666D2ECA7F6D}"/>
          </ac:spMkLst>
        </pc:spChg>
        <pc:spChg chg="mod">
          <ac:chgData name="Jayesh Patel" userId="6c6c057bec4950ad" providerId="LiveId" clId="{635BE283-1A9B-42F9-86A0-B373868CACED}" dt="2024-10-26T08:46:20.450" v="1046" actId="207"/>
          <ac:spMkLst>
            <pc:docMk/>
            <pc:sldMk cId="311328596" sldId="379"/>
            <ac:spMk id="23" creationId="{4D835925-3D21-0B99-9A6C-587FBAE43339}"/>
          </ac:spMkLst>
        </pc:spChg>
        <pc:spChg chg="add del mod">
          <ac:chgData name="Jayesh Patel" userId="6c6c057bec4950ad" providerId="LiveId" clId="{635BE283-1A9B-42F9-86A0-B373868CACED}" dt="2024-10-26T07:31:57.921" v="81"/>
          <ac:spMkLst>
            <pc:docMk/>
            <pc:sldMk cId="311328596" sldId="379"/>
            <ac:spMk id="24" creationId="{A67690BC-58BE-BD46-38A4-61EC504EA898}"/>
          </ac:spMkLst>
        </pc:spChg>
      </pc:sldChg>
      <pc:sldChg chg="add del">
        <pc:chgData name="Jayesh Patel" userId="6c6c057bec4950ad" providerId="LiveId" clId="{635BE283-1A9B-42F9-86A0-B373868CACED}" dt="2024-10-26T07:41:25.132" v="177" actId="47"/>
        <pc:sldMkLst>
          <pc:docMk/>
          <pc:sldMk cId="2581217556" sldId="380"/>
        </pc:sldMkLst>
      </pc:sldChg>
      <pc:sldChg chg="add del">
        <pc:chgData name="Jayesh Patel" userId="6c6c057bec4950ad" providerId="LiveId" clId="{635BE283-1A9B-42F9-86A0-B373868CACED}" dt="2024-10-26T07:50:48.362" v="299" actId="47"/>
        <pc:sldMkLst>
          <pc:docMk/>
          <pc:sldMk cId="212903645" sldId="381"/>
        </pc:sldMkLst>
      </pc:sldChg>
      <pc:sldChg chg="del">
        <pc:chgData name="Jayesh Patel" userId="6c6c057bec4950ad" providerId="LiveId" clId="{635BE283-1A9B-42F9-86A0-B373868CACED}" dt="2024-10-26T07:50:16.865" v="296" actId="47"/>
        <pc:sldMkLst>
          <pc:docMk/>
          <pc:sldMk cId="1162829202" sldId="382"/>
        </pc:sldMkLst>
      </pc:sldChg>
      <pc:sldChg chg="addSp delSp modSp del mod ord">
        <pc:chgData name="Jayesh Patel" userId="6c6c057bec4950ad" providerId="LiveId" clId="{635BE283-1A9B-42F9-86A0-B373868CACED}" dt="2024-10-26T08:04:42.428" v="759" actId="47"/>
        <pc:sldMkLst>
          <pc:docMk/>
          <pc:sldMk cId="3706609955" sldId="383"/>
        </pc:sldMkLst>
        <pc:spChg chg="del">
          <ac:chgData name="Jayesh Patel" userId="6c6c057bec4950ad" providerId="LiveId" clId="{635BE283-1A9B-42F9-86A0-B373868CACED}" dt="2024-10-26T07:44:51.240" v="222" actId="478"/>
          <ac:spMkLst>
            <pc:docMk/>
            <pc:sldMk cId="3706609955" sldId="383"/>
            <ac:spMk id="2" creationId="{CFE87EE4-0F77-0173-AC5A-9FBAE6AE8B40}"/>
          </ac:spMkLst>
        </pc:spChg>
        <pc:spChg chg="add del mod">
          <ac:chgData name="Jayesh Patel" userId="6c6c057bec4950ad" providerId="LiveId" clId="{635BE283-1A9B-42F9-86A0-B373868CACED}" dt="2024-10-26T07:44:28.426" v="221"/>
          <ac:spMkLst>
            <pc:docMk/>
            <pc:sldMk cId="3706609955" sldId="383"/>
            <ac:spMk id="3" creationId="{84485D52-89FB-5227-DA15-3BABC4DF027F}"/>
          </ac:spMkLst>
        </pc:spChg>
        <pc:spChg chg="del mod">
          <ac:chgData name="Jayesh Patel" userId="6c6c057bec4950ad" providerId="LiveId" clId="{635BE283-1A9B-42F9-86A0-B373868CACED}" dt="2024-10-26T07:49:57.232" v="289" actId="478"/>
          <ac:spMkLst>
            <pc:docMk/>
            <pc:sldMk cId="3706609955" sldId="383"/>
            <ac:spMk id="4" creationId="{689A993C-5F72-7C89-C9F1-F4780EBC0E7E}"/>
          </ac:spMkLst>
        </pc:spChg>
        <pc:spChg chg="add">
          <ac:chgData name="Jayesh Patel" userId="6c6c057bec4950ad" providerId="LiveId" clId="{635BE283-1A9B-42F9-86A0-B373868CACED}" dt="2024-10-26T07:44:17.495" v="217"/>
          <ac:spMkLst>
            <pc:docMk/>
            <pc:sldMk cId="3706609955" sldId="383"/>
            <ac:spMk id="5" creationId="{9C524AB3-9E35-D126-B4FB-B65D1CBE1D2C}"/>
          </ac:spMkLst>
        </pc:spChg>
        <pc:spChg chg="add mod">
          <ac:chgData name="Jayesh Patel" userId="6c6c057bec4950ad" providerId="LiveId" clId="{635BE283-1A9B-42F9-86A0-B373868CACED}" dt="2024-10-26T07:49:55.277" v="288" actId="1076"/>
          <ac:spMkLst>
            <pc:docMk/>
            <pc:sldMk cId="3706609955" sldId="383"/>
            <ac:spMk id="9" creationId="{874F1460-2C6C-24F5-7501-680E5E3EC38D}"/>
          </ac:spMkLst>
        </pc:spChg>
        <pc:spChg chg="add del mod">
          <ac:chgData name="Jayesh Patel" userId="6c6c057bec4950ad" providerId="LiveId" clId="{635BE283-1A9B-42F9-86A0-B373868CACED}" dt="2024-10-26T07:44:54.135" v="223" actId="478"/>
          <ac:spMkLst>
            <pc:docMk/>
            <pc:sldMk cId="3706609955" sldId="383"/>
            <ac:spMk id="11" creationId="{328BF190-53D2-4462-1E50-832209A7E488}"/>
          </ac:spMkLst>
        </pc:spChg>
      </pc:sldChg>
      <pc:sldChg chg="addSp delSp modSp mod">
        <pc:chgData name="Jayesh Patel" userId="6c6c057bec4950ad" providerId="LiveId" clId="{635BE283-1A9B-42F9-86A0-B373868CACED}" dt="2024-10-26T08:57:07.456" v="1195" actId="1076"/>
        <pc:sldMkLst>
          <pc:docMk/>
          <pc:sldMk cId="237198946" sldId="384"/>
        </pc:sldMkLst>
        <pc:spChg chg="mod">
          <ac:chgData name="Jayesh Patel" userId="6c6c057bec4950ad" providerId="LiveId" clId="{635BE283-1A9B-42F9-86A0-B373868CACED}" dt="2024-10-26T08:54:10.631" v="1086" actId="122"/>
          <ac:spMkLst>
            <pc:docMk/>
            <pc:sldMk cId="237198946" sldId="384"/>
            <ac:spMk id="2" creationId="{655D3917-072D-B98F-53A4-46496DCB7D2A}"/>
          </ac:spMkLst>
        </pc:spChg>
        <pc:spChg chg="add del mod">
          <ac:chgData name="Jayesh Patel" userId="6c6c057bec4950ad" providerId="LiveId" clId="{635BE283-1A9B-42F9-86A0-B373868CACED}" dt="2024-10-26T08:56:23.049" v="1149" actId="478"/>
          <ac:spMkLst>
            <pc:docMk/>
            <pc:sldMk cId="237198946" sldId="384"/>
            <ac:spMk id="4" creationId="{7E24D5C1-3FBB-8FC5-07C5-6811EF32CCC3}"/>
          </ac:spMkLst>
        </pc:spChg>
        <pc:spChg chg="add del mod">
          <ac:chgData name="Jayesh Patel" userId="6c6c057bec4950ad" providerId="LiveId" clId="{635BE283-1A9B-42F9-86A0-B373868CACED}" dt="2024-10-26T08:56:27.087" v="1151" actId="478"/>
          <ac:spMkLst>
            <pc:docMk/>
            <pc:sldMk cId="237198946" sldId="384"/>
            <ac:spMk id="6" creationId="{E110EBDF-CD99-5ADF-AB10-6B54D95EDB3C}"/>
          </ac:spMkLst>
        </pc:spChg>
        <pc:spChg chg="mod">
          <ac:chgData name="Jayesh Patel" userId="6c6c057bec4950ad" providerId="LiveId" clId="{635BE283-1A9B-42F9-86A0-B373868CACED}" dt="2024-10-26T08:54:31.844" v="1098" actId="255"/>
          <ac:spMkLst>
            <pc:docMk/>
            <pc:sldMk cId="237198946" sldId="384"/>
            <ac:spMk id="10" creationId="{DB4740A4-A1D9-E9B5-6838-073E1369284E}"/>
          </ac:spMkLst>
        </pc:spChg>
        <pc:spChg chg="mod">
          <ac:chgData name="Jayesh Patel" userId="6c6c057bec4950ad" providerId="LiveId" clId="{635BE283-1A9B-42F9-86A0-B373868CACED}" dt="2024-10-26T08:57:07.456" v="1195" actId="1076"/>
          <ac:spMkLst>
            <pc:docMk/>
            <pc:sldMk cId="237198946" sldId="384"/>
            <ac:spMk id="11" creationId="{06C1B1B9-02C9-EF1E-AFBE-E40015F082E0}"/>
          </ac:spMkLst>
        </pc:spChg>
        <pc:spChg chg="mod">
          <ac:chgData name="Jayesh Patel" userId="6c6c057bec4950ad" providerId="LiveId" clId="{635BE283-1A9B-42F9-86A0-B373868CACED}" dt="2024-10-26T08:57:00.366" v="1193" actId="1076"/>
          <ac:spMkLst>
            <pc:docMk/>
            <pc:sldMk cId="237198946" sldId="384"/>
            <ac:spMk id="12" creationId="{A45E210F-6B8D-736F-B141-2B3CBE61357A}"/>
          </ac:spMkLst>
        </pc:spChg>
        <pc:spChg chg="del">
          <ac:chgData name="Jayesh Patel" userId="6c6c057bec4950ad" providerId="LiveId" clId="{635BE283-1A9B-42F9-86A0-B373868CACED}" dt="2024-10-26T08:56:20.339" v="1148" actId="478"/>
          <ac:spMkLst>
            <pc:docMk/>
            <pc:sldMk cId="237198946" sldId="384"/>
            <ac:spMk id="13" creationId="{19847AB5-5442-A3C4-87F1-C737DF1C6DC0}"/>
          </ac:spMkLst>
        </pc:spChg>
        <pc:spChg chg="mod">
          <ac:chgData name="Jayesh Patel" userId="6c6c057bec4950ad" providerId="LiveId" clId="{635BE283-1A9B-42F9-86A0-B373868CACED}" dt="2024-10-26T08:57:03.961" v="1194" actId="1076"/>
          <ac:spMkLst>
            <pc:docMk/>
            <pc:sldMk cId="237198946" sldId="384"/>
            <ac:spMk id="23" creationId="{E8F44E43-BD27-EF72-1581-53AA4AF310DE}"/>
          </ac:spMkLst>
        </pc:spChg>
        <pc:spChg chg="mod">
          <ac:chgData name="Jayesh Patel" userId="6c6c057bec4950ad" providerId="LiveId" clId="{635BE283-1A9B-42F9-86A0-B373868CACED}" dt="2024-10-26T08:56:56.404" v="1192" actId="1076"/>
          <ac:spMkLst>
            <pc:docMk/>
            <pc:sldMk cId="237198946" sldId="384"/>
            <ac:spMk id="24" creationId="{55DD8B99-A215-EB84-183A-F3B1E73A45B5}"/>
          </ac:spMkLst>
        </pc:spChg>
        <pc:spChg chg="del">
          <ac:chgData name="Jayesh Patel" userId="6c6c057bec4950ad" providerId="LiveId" clId="{635BE283-1A9B-42F9-86A0-B373868CACED}" dt="2024-10-26T08:56:25.732" v="1150" actId="478"/>
          <ac:spMkLst>
            <pc:docMk/>
            <pc:sldMk cId="237198946" sldId="384"/>
            <ac:spMk id="25" creationId="{CBF28C9E-02B3-7B82-54FB-BB732FF1E97A}"/>
          </ac:spMkLst>
        </pc:spChg>
      </pc:sldChg>
      <pc:sldChg chg="del">
        <pc:chgData name="Jayesh Patel" userId="6c6c057bec4950ad" providerId="LiveId" clId="{635BE283-1A9B-42F9-86A0-B373868CACED}" dt="2024-10-26T07:50:40.612" v="298" actId="47"/>
        <pc:sldMkLst>
          <pc:docMk/>
          <pc:sldMk cId="6704159" sldId="386"/>
        </pc:sldMkLst>
      </pc:sldChg>
      <pc:sldChg chg="addSp delSp modSp mod">
        <pc:chgData name="Jayesh Patel" userId="6c6c057bec4950ad" providerId="LiveId" clId="{635BE283-1A9B-42F9-86A0-B373868CACED}" dt="2024-10-26T08:15:04.940" v="938" actId="1076"/>
        <pc:sldMkLst>
          <pc:docMk/>
          <pc:sldMk cId="2899485134" sldId="387"/>
        </pc:sldMkLst>
        <pc:spChg chg="mod">
          <ac:chgData name="Jayesh Patel" userId="6c6c057bec4950ad" providerId="LiveId" clId="{635BE283-1A9B-42F9-86A0-B373868CACED}" dt="2024-10-26T08:15:04.940" v="938" actId="1076"/>
          <ac:spMkLst>
            <pc:docMk/>
            <pc:sldMk cId="2899485134" sldId="387"/>
            <ac:spMk id="3" creationId="{69452219-785E-4657-C5F4-A53FEF2EB02D}"/>
          </ac:spMkLst>
        </pc:spChg>
        <pc:spChg chg="del">
          <ac:chgData name="Jayesh Patel" userId="6c6c057bec4950ad" providerId="LiveId" clId="{635BE283-1A9B-42F9-86A0-B373868CACED}" dt="2024-10-26T08:14:56.878" v="936" actId="478"/>
          <ac:spMkLst>
            <pc:docMk/>
            <pc:sldMk cId="2899485134" sldId="387"/>
            <ac:spMk id="4" creationId="{7AF90D79-5C58-F576-D2D0-3F4F1822E757}"/>
          </ac:spMkLst>
        </pc:spChg>
        <pc:spChg chg="add del mod">
          <ac:chgData name="Jayesh Patel" userId="6c6c057bec4950ad" providerId="LiveId" clId="{635BE283-1A9B-42F9-86A0-B373868CACED}" dt="2024-10-26T08:14:58.932" v="937" actId="478"/>
          <ac:spMkLst>
            <pc:docMk/>
            <pc:sldMk cId="2899485134" sldId="387"/>
            <ac:spMk id="5" creationId="{96DD7D96-92ED-F5C3-62E8-3B2EB5780644}"/>
          </ac:spMkLst>
        </pc:spChg>
      </pc:sldChg>
      <pc:sldChg chg="del">
        <pc:chgData name="Jayesh Patel" userId="6c6c057bec4950ad" providerId="LiveId" clId="{635BE283-1A9B-42F9-86A0-B373868CACED}" dt="2024-10-26T07:50:32.497" v="297" actId="47"/>
        <pc:sldMkLst>
          <pc:docMk/>
          <pc:sldMk cId="1169167156" sldId="388"/>
        </pc:sldMkLst>
      </pc:sldChg>
      <pc:sldChg chg="delSp modSp mod">
        <pc:chgData name="Jayesh Patel" userId="6c6c057bec4950ad" providerId="LiveId" clId="{635BE283-1A9B-42F9-86A0-B373868CACED}" dt="2024-10-26T08:59:17.526" v="1207" actId="1076"/>
        <pc:sldMkLst>
          <pc:docMk/>
          <pc:sldMk cId="4255973590" sldId="389"/>
        </pc:sldMkLst>
        <pc:spChg chg="mod">
          <ac:chgData name="Jayesh Patel" userId="6c6c057bec4950ad" providerId="LiveId" clId="{635BE283-1A9B-42F9-86A0-B373868CACED}" dt="2024-10-26T08:58:14.482" v="1199" actId="1076"/>
          <ac:spMkLst>
            <pc:docMk/>
            <pc:sldMk cId="4255973590" sldId="389"/>
            <ac:spMk id="5" creationId="{024B3C1A-3346-F617-2EC7-C16586CF19B6}"/>
          </ac:spMkLst>
        </pc:spChg>
        <pc:spChg chg="mod">
          <ac:chgData name="Jayesh Patel" userId="6c6c057bec4950ad" providerId="LiveId" clId="{635BE283-1A9B-42F9-86A0-B373868CACED}" dt="2024-10-26T08:58:08.186" v="1198" actId="1076"/>
          <ac:spMkLst>
            <pc:docMk/>
            <pc:sldMk cId="4255973590" sldId="389"/>
            <ac:spMk id="7" creationId="{BDA9475A-A652-4BB2-F82D-18D978C3972A}"/>
          </ac:spMkLst>
        </pc:spChg>
        <pc:spChg chg="mod">
          <ac:chgData name="Jayesh Patel" userId="6c6c057bec4950ad" providerId="LiveId" clId="{635BE283-1A9B-42F9-86A0-B373868CACED}" dt="2024-10-26T08:59:03.582" v="1205" actId="1076"/>
          <ac:spMkLst>
            <pc:docMk/>
            <pc:sldMk cId="4255973590" sldId="389"/>
            <ac:spMk id="9" creationId="{5DE5E134-360B-2943-34EC-C57477A8C820}"/>
          </ac:spMkLst>
        </pc:spChg>
        <pc:spChg chg="mod">
          <ac:chgData name="Jayesh Patel" userId="6c6c057bec4950ad" providerId="LiveId" clId="{635BE283-1A9B-42F9-86A0-B373868CACED}" dt="2024-10-26T08:59:17.526" v="1207" actId="1076"/>
          <ac:spMkLst>
            <pc:docMk/>
            <pc:sldMk cId="4255973590" sldId="389"/>
            <ac:spMk id="11" creationId="{9C7F6B17-F299-A158-A26D-47FCD7A1971B}"/>
          </ac:spMkLst>
        </pc:spChg>
        <pc:spChg chg="mod">
          <ac:chgData name="Jayesh Patel" userId="6c6c057bec4950ad" providerId="LiveId" clId="{635BE283-1A9B-42F9-86A0-B373868CACED}" dt="2024-10-26T08:58:45.435" v="1203" actId="1076"/>
          <ac:spMkLst>
            <pc:docMk/>
            <pc:sldMk cId="4255973590" sldId="389"/>
            <ac:spMk id="13" creationId="{125FE4BA-08C1-FBA0-844E-67EA0062904C}"/>
          </ac:spMkLst>
        </pc:spChg>
        <pc:spChg chg="del">
          <ac:chgData name="Jayesh Patel" userId="6c6c057bec4950ad" providerId="LiveId" clId="{635BE283-1A9B-42F9-86A0-B373868CACED}" dt="2024-10-26T08:37:27.507" v="997" actId="478"/>
          <ac:spMkLst>
            <pc:docMk/>
            <pc:sldMk cId="4255973590" sldId="389"/>
            <ac:spMk id="15" creationId="{A0F88C39-60B8-7163-0602-9B68A9FCDBFF}"/>
          </ac:spMkLst>
        </pc:spChg>
        <pc:spChg chg="mod">
          <ac:chgData name="Jayesh Patel" userId="6c6c057bec4950ad" providerId="LiveId" clId="{635BE283-1A9B-42F9-86A0-B373868CACED}" dt="2024-10-26T08:58:53.764" v="1204" actId="1076"/>
          <ac:spMkLst>
            <pc:docMk/>
            <pc:sldMk cId="4255973590" sldId="389"/>
            <ac:spMk id="28" creationId="{A5E3EFA8-A398-1A76-57B7-1CD7FA4797F7}"/>
          </ac:spMkLst>
        </pc:spChg>
        <pc:spChg chg="mod">
          <ac:chgData name="Jayesh Patel" userId="6c6c057bec4950ad" providerId="LiveId" clId="{635BE283-1A9B-42F9-86A0-B373868CACED}" dt="2024-10-26T08:57:59.424" v="1197" actId="1076"/>
          <ac:spMkLst>
            <pc:docMk/>
            <pc:sldMk cId="4255973590" sldId="389"/>
            <ac:spMk id="29" creationId="{3EFBD2FE-7687-D209-C1CB-1A0E22E64A0E}"/>
          </ac:spMkLst>
        </pc:spChg>
      </pc:sldChg>
      <pc:sldChg chg="modSp add mod">
        <pc:chgData name="Jayesh Patel" userId="6c6c057bec4950ad" providerId="LiveId" clId="{635BE283-1A9B-42F9-86A0-B373868CACED}" dt="2024-10-26T07:41:40.601" v="191" actId="20577"/>
        <pc:sldMkLst>
          <pc:docMk/>
          <pc:sldMk cId="1187387252" sldId="390"/>
        </pc:sldMkLst>
        <pc:spChg chg="mod">
          <ac:chgData name="Jayesh Patel" userId="6c6c057bec4950ad" providerId="LiveId" clId="{635BE283-1A9B-42F9-86A0-B373868CACED}" dt="2024-10-26T07:41:35.051" v="180" actId="20577"/>
          <ac:spMkLst>
            <pc:docMk/>
            <pc:sldMk cId="1187387252" sldId="390"/>
            <ac:spMk id="13" creationId="{60AF59BE-CDD8-F911-B710-45F61521D05F}"/>
          </ac:spMkLst>
        </pc:spChg>
        <pc:spChg chg="mod">
          <ac:chgData name="Jayesh Patel" userId="6c6c057bec4950ad" providerId="LiveId" clId="{635BE283-1A9B-42F9-86A0-B373868CACED}" dt="2024-10-26T07:41:40.601" v="191" actId="20577"/>
          <ac:spMkLst>
            <pc:docMk/>
            <pc:sldMk cId="1187387252" sldId="390"/>
            <ac:spMk id="14" creationId="{8BBF8066-7DDE-C13F-1968-98CD59C5A9DC}"/>
          </ac:spMkLst>
        </pc:spChg>
      </pc:sldChg>
      <pc:sldChg chg="modSp add del mod">
        <pc:chgData name="Jayesh Patel" userId="6c6c057bec4950ad" providerId="LiveId" clId="{635BE283-1A9B-42F9-86A0-B373868CACED}" dt="2024-10-26T07:41:11.760" v="175"/>
        <pc:sldMkLst>
          <pc:docMk/>
          <pc:sldMk cId="3333971733" sldId="390"/>
        </pc:sldMkLst>
        <pc:spChg chg="mod">
          <ac:chgData name="Jayesh Patel" userId="6c6c057bec4950ad" providerId="LiveId" clId="{635BE283-1A9B-42F9-86A0-B373868CACED}" dt="2024-10-26T07:41:09.542" v="173" actId="20577"/>
          <ac:spMkLst>
            <pc:docMk/>
            <pc:sldMk cId="3333971733" sldId="390"/>
            <ac:spMk id="13" creationId="{4FB66580-AB6D-2F85-0678-12DCB9FDCFC8}"/>
          </ac:spMkLst>
        </pc:spChg>
        <pc:spChg chg="mod">
          <ac:chgData name="Jayesh Patel" userId="6c6c057bec4950ad" providerId="LiveId" clId="{635BE283-1A9B-42F9-86A0-B373868CACED}" dt="2024-10-26T07:41:08.091" v="171" actId="20577"/>
          <ac:spMkLst>
            <pc:docMk/>
            <pc:sldMk cId="3333971733" sldId="390"/>
            <ac:spMk id="14" creationId="{5D11E47D-765A-8C00-239C-6C3E95405E44}"/>
          </ac:spMkLst>
        </pc:spChg>
      </pc:sldChg>
      <pc:sldChg chg="add del">
        <pc:chgData name="Jayesh Patel" userId="6c6c057bec4950ad" providerId="LiveId" clId="{635BE283-1A9B-42F9-86A0-B373868CACED}" dt="2024-10-26T08:04:37.280" v="758" actId="47"/>
        <pc:sldMkLst>
          <pc:docMk/>
          <pc:sldMk cId="854415240" sldId="391"/>
        </pc:sldMkLst>
      </pc:sldChg>
      <pc:sldChg chg="add del">
        <pc:chgData name="Jayesh Patel" userId="6c6c057bec4950ad" providerId="LiveId" clId="{635BE283-1A9B-42F9-86A0-B373868CACED}" dt="2024-10-26T07:46:45.069" v="239" actId="47"/>
        <pc:sldMkLst>
          <pc:docMk/>
          <pc:sldMk cId="1805163314" sldId="391"/>
        </pc:sldMkLst>
      </pc:sldChg>
      <pc:sldChg chg="add del">
        <pc:chgData name="Jayesh Patel" userId="6c6c057bec4950ad" providerId="LiveId" clId="{635BE283-1A9B-42F9-86A0-B373868CACED}" dt="2024-10-26T07:41:07.083" v="169"/>
        <pc:sldMkLst>
          <pc:docMk/>
          <pc:sldMk cId="3716507761" sldId="391"/>
        </pc:sldMkLst>
      </pc:sldChg>
      <pc:sldChg chg="add del">
        <pc:chgData name="Jayesh Patel" userId="6c6c057bec4950ad" providerId="LiveId" clId="{635BE283-1A9B-42F9-86A0-B373868CACED}" dt="2024-10-26T08:04:53.599" v="761" actId="47"/>
        <pc:sldMkLst>
          <pc:docMk/>
          <pc:sldMk cId="1339766501" sldId="392"/>
        </pc:sldMkLst>
      </pc:sldChg>
      <pc:sldChg chg="modSp add mod">
        <pc:chgData name="Jayesh Patel" userId="6c6c057bec4950ad" providerId="LiveId" clId="{635BE283-1A9B-42F9-86A0-B373868CACED}" dt="2024-10-26T07:54:00.015" v="355" actId="27636"/>
        <pc:sldMkLst>
          <pc:docMk/>
          <pc:sldMk cId="803992337" sldId="393"/>
        </pc:sldMkLst>
        <pc:spChg chg="mod">
          <ac:chgData name="Jayesh Patel" userId="6c6c057bec4950ad" providerId="LiveId" clId="{635BE283-1A9B-42F9-86A0-B373868CACED}" dt="2024-10-26T07:53:27.552" v="311" actId="20577"/>
          <ac:spMkLst>
            <pc:docMk/>
            <pc:sldMk cId="803992337" sldId="393"/>
            <ac:spMk id="13" creationId="{514D0096-D80D-E08B-E7FF-01E8B8B5A41B}"/>
          </ac:spMkLst>
        </pc:spChg>
        <pc:spChg chg="mod">
          <ac:chgData name="Jayesh Patel" userId="6c6c057bec4950ad" providerId="LiveId" clId="{635BE283-1A9B-42F9-86A0-B373868CACED}" dt="2024-10-26T07:54:00.015" v="355" actId="27636"/>
          <ac:spMkLst>
            <pc:docMk/>
            <pc:sldMk cId="803992337" sldId="393"/>
            <ac:spMk id="14" creationId="{D2898575-94EC-8937-E697-AE4C6FEAB63D}"/>
          </ac:spMkLst>
        </pc:spChg>
      </pc:sldChg>
      <pc:sldChg chg="modSp add mod">
        <pc:chgData name="Jayesh Patel" userId="6c6c057bec4950ad" providerId="LiveId" clId="{635BE283-1A9B-42F9-86A0-B373868CACED}" dt="2024-10-26T08:04:09.386" v="757" actId="20577"/>
        <pc:sldMkLst>
          <pc:docMk/>
          <pc:sldMk cId="3278510465" sldId="394"/>
        </pc:sldMkLst>
        <pc:spChg chg="mod">
          <ac:chgData name="Jayesh Patel" userId="6c6c057bec4950ad" providerId="LiveId" clId="{635BE283-1A9B-42F9-86A0-B373868CACED}" dt="2024-10-26T08:02:57.356" v="708" actId="20577"/>
          <ac:spMkLst>
            <pc:docMk/>
            <pc:sldMk cId="3278510465" sldId="394"/>
            <ac:spMk id="13" creationId="{4A885E85-2D13-005C-A12F-E976E5FBE067}"/>
          </ac:spMkLst>
        </pc:spChg>
        <pc:spChg chg="mod">
          <ac:chgData name="Jayesh Patel" userId="6c6c057bec4950ad" providerId="LiveId" clId="{635BE283-1A9B-42F9-86A0-B373868CACED}" dt="2024-10-26T08:04:09.386" v="757" actId="20577"/>
          <ac:spMkLst>
            <pc:docMk/>
            <pc:sldMk cId="3278510465" sldId="394"/>
            <ac:spMk id="14" creationId="{535AF5C5-0EEE-D0AC-F311-217D35C1904E}"/>
          </ac:spMkLst>
        </pc:spChg>
      </pc:sldChg>
      <pc:sldChg chg="modSp add mod">
        <pc:chgData name="Jayesh Patel" userId="6c6c057bec4950ad" providerId="LiveId" clId="{635BE283-1A9B-42F9-86A0-B373868CACED}" dt="2024-10-26T08:11:41.648" v="847" actId="27636"/>
        <pc:sldMkLst>
          <pc:docMk/>
          <pc:sldMk cId="1223484664" sldId="395"/>
        </pc:sldMkLst>
        <pc:spChg chg="mod">
          <ac:chgData name="Jayesh Patel" userId="6c6c057bec4950ad" providerId="LiveId" clId="{635BE283-1A9B-42F9-86A0-B373868CACED}" dt="2024-10-26T08:09:19.958" v="803" actId="20577"/>
          <ac:spMkLst>
            <pc:docMk/>
            <pc:sldMk cId="1223484664" sldId="395"/>
            <ac:spMk id="13" creationId="{6901EF9D-2FFE-726E-5EFF-023899FF5963}"/>
          </ac:spMkLst>
        </pc:spChg>
        <pc:spChg chg="mod">
          <ac:chgData name="Jayesh Patel" userId="6c6c057bec4950ad" providerId="LiveId" clId="{635BE283-1A9B-42F9-86A0-B373868CACED}" dt="2024-10-26T08:11:41.648" v="847" actId="27636"/>
          <ac:spMkLst>
            <pc:docMk/>
            <pc:sldMk cId="1223484664" sldId="395"/>
            <ac:spMk id="14" creationId="{DF481285-6960-D643-7184-4496BF60C026}"/>
          </ac:spMkLst>
        </pc:spChg>
      </pc:sldChg>
      <pc:sldChg chg="modSp add mod">
        <pc:chgData name="Jayesh Patel" userId="6c6c057bec4950ad" providerId="LiveId" clId="{635BE283-1A9B-42F9-86A0-B373868CACED}" dt="2024-10-26T08:12:22.461" v="862" actId="20577"/>
        <pc:sldMkLst>
          <pc:docMk/>
          <pc:sldMk cId="443158184" sldId="396"/>
        </pc:sldMkLst>
        <pc:spChg chg="mod">
          <ac:chgData name="Jayesh Patel" userId="6c6c057bec4950ad" providerId="LiveId" clId="{635BE283-1A9B-42F9-86A0-B373868CACED}" dt="2024-10-26T08:12:06.767" v="849" actId="20577"/>
          <ac:spMkLst>
            <pc:docMk/>
            <pc:sldMk cId="443158184" sldId="396"/>
            <ac:spMk id="13" creationId="{B0C31C90-0313-D5F8-94FA-F9FFD2E23D96}"/>
          </ac:spMkLst>
        </pc:spChg>
        <pc:spChg chg="mod">
          <ac:chgData name="Jayesh Patel" userId="6c6c057bec4950ad" providerId="LiveId" clId="{635BE283-1A9B-42F9-86A0-B373868CACED}" dt="2024-10-26T08:12:22.461" v="862" actId="20577"/>
          <ac:spMkLst>
            <pc:docMk/>
            <pc:sldMk cId="443158184" sldId="396"/>
            <ac:spMk id="14" creationId="{696B4433-7B90-5F5E-CBB3-1DF90F728EA8}"/>
          </ac:spMkLst>
        </pc:spChg>
      </pc:sldChg>
      <pc:sldChg chg="delSp modSp add mod">
        <pc:chgData name="Jayesh Patel" userId="6c6c057bec4950ad" providerId="LiveId" clId="{635BE283-1A9B-42F9-86A0-B373868CACED}" dt="2024-10-26T08:45:49.110" v="1040" actId="15"/>
        <pc:sldMkLst>
          <pc:docMk/>
          <pc:sldMk cId="3481875480" sldId="397"/>
        </pc:sldMkLst>
        <pc:spChg chg="del">
          <ac:chgData name="Jayesh Patel" userId="6c6c057bec4950ad" providerId="LiveId" clId="{635BE283-1A9B-42F9-86A0-B373868CACED}" dt="2024-10-26T08:37:46.401" v="999" actId="478"/>
          <ac:spMkLst>
            <pc:docMk/>
            <pc:sldMk cId="3481875480" sldId="397"/>
            <ac:spMk id="6" creationId="{FB792AA3-594A-4CF1-088C-133101EB39F4}"/>
          </ac:spMkLst>
        </pc:spChg>
        <pc:spChg chg="mod">
          <ac:chgData name="Jayesh Patel" userId="6c6c057bec4950ad" providerId="LiveId" clId="{635BE283-1A9B-42F9-86A0-B373868CACED}" dt="2024-10-26T08:45:49.110" v="1040" actId="15"/>
          <ac:spMkLst>
            <pc:docMk/>
            <pc:sldMk cId="3481875480" sldId="397"/>
            <ac:spMk id="9" creationId="{33CC32D8-10D0-DCE9-2FFC-9A0B18F05387}"/>
          </ac:spMkLst>
        </pc:spChg>
      </pc:sldChg>
      <pc:sldChg chg="add del">
        <pc:chgData name="Jayesh Patel" userId="6c6c057bec4950ad" providerId="LiveId" clId="{635BE283-1A9B-42F9-86A0-B373868CACED}" dt="2024-10-26T08:04:51.282" v="760" actId="47"/>
        <pc:sldMkLst>
          <pc:docMk/>
          <pc:sldMk cId="3347827127" sldId="398"/>
        </pc:sldMkLst>
      </pc:sldChg>
      <pc:sldChg chg="addSp delSp modSp add mod">
        <pc:chgData name="Jayesh Patel" userId="6c6c057bec4950ad" providerId="LiveId" clId="{635BE283-1A9B-42F9-86A0-B373868CACED}" dt="2024-10-26T09:04:14.386" v="1224" actId="931"/>
        <pc:sldMkLst>
          <pc:docMk/>
          <pc:sldMk cId="1740056402" sldId="399"/>
        </pc:sldMkLst>
        <pc:spChg chg="add mod">
          <ac:chgData name="Jayesh Patel" userId="6c6c057bec4950ad" providerId="LiveId" clId="{635BE283-1A9B-42F9-86A0-B373868CACED}" dt="2024-10-26T08:45:14.305" v="1036" actId="1076"/>
          <ac:spMkLst>
            <pc:docMk/>
            <pc:sldMk cId="1740056402" sldId="399"/>
            <ac:spMk id="2" creationId="{AA220BC9-4BF0-30A4-A22E-819E21979E77}"/>
          </ac:spMkLst>
        </pc:spChg>
        <pc:spChg chg="add del mod">
          <ac:chgData name="Jayesh Patel" userId="6c6c057bec4950ad" providerId="LiveId" clId="{635BE283-1A9B-42F9-86A0-B373868CACED}" dt="2024-10-26T09:04:14.386" v="1224" actId="931"/>
          <ac:spMkLst>
            <pc:docMk/>
            <pc:sldMk cId="1740056402" sldId="399"/>
            <ac:spMk id="4" creationId="{010FDF54-C8D1-D4DE-93B2-ECD5573816CC}"/>
          </ac:spMkLst>
        </pc:spChg>
        <pc:spChg chg="del">
          <ac:chgData name="Jayesh Patel" userId="6c6c057bec4950ad" providerId="LiveId" clId="{635BE283-1A9B-42F9-86A0-B373868CACED}" dt="2024-10-26T08:38:01.289" v="1000" actId="478"/>
          <ac:spMkLst>
            <pc:docMk/>
            <pc:sldMk cId="1740056402" sldId="399"/>
            <ac:spMk id="6" creationId="{DA6B7AB7-E68B-448B-616A-A1E3918F421A}"/>
          </ac:spMkLst>
        </pc:spChg>
        <pc:spChg chg="del mod">
          <ac:chgData name="Jayesh Patel" userId="6c6c057bec4950ad" providerId="LiveId" clId="{635BE283-1A9B-42F9-86A0-B373868CACED}" dt="2024-10-26T07:54:57.986" v="361"/>
          <ac:spMkLst>
            <pc:docMk/>
            <pc:sldMk cId="1740056402" sldId="399"/>
            <ac:spMk id="9" creationId="{90094939-A2E7-0FB3-C8C0-B6A9C669259D}"/>
          </ac:spMkLst>
        </pc:spChg>
        <pc:picChg chg="add mod">
          <ac:chgData name="Jayesh Patel" userId="6c6c057bec4950ad" providerId="LiveId" clId="{635BE283-1A9B-42F9-86A0-B373868CACED}" dt="2024-10-26T09:04:14.386" v="1224" actId="931"/>
          <ac:picMkLst>
            <pc:docMk/>
            <pc:sldMk cId="1740056402" sldId="399"/>
            <ac:picMk id="10" creationId="{303EC173-ABA4-86E0-40B2-D0BFF97A92A8}"/>
          </ac:picMkLst>
        </pc:picChg>
        <pc:picChg chg="del">
          <ac:chgData name="Jayesh Patel" userId="6c6c057bec4950ad" providerId="LiveId" clId="{635BE283-1A9B-42F9-86A0-B373868CACED}" dt="2024-10-26T09:04:03.194" v="1223" actId="478"/>
          <ac:picMkLst>
            <pc:docMk/>
            <pc:sldMk cId="1740056402" sldId="399"/>
            <ac:picMk id="14" creationId="{CFAA9006-865B-8482-5360-CF1BFB4A3129}"/>
          </ac:picMkLst>
        </pc:picChg>
      </pc:sldChg>
      <pc:sldChg chg="addSp delSp modSp add mod">
        <pc:chgData name="Jayesh Patel" userId="6c6c057bec4950ad" providerId="LiveId" clId="{635BE283-1A9B-42F9-86A0-B373868CACED}" dt="2024-10-26T09:03:16.536" v="1222" actId="931"/>
        <pc:sldMkLst>
          <pc:docMk/>
          <pc:sldMk cId="2831483192" sldId="400"/>
        </pc:sldMkLst>
        <pc:spChg chg="add mod">
          <ac:chgData name="Jayesh Patel" userId="6c6c057bec4950ad" providerId="LiveId" clId="{635BE283-1A9B-42F9-86A0-B373868CACED}" dt="2024-10-26T08:44:58.798" v="1035" actId="20577"/>
          <ac:spMkLst>
            <pc:docMk/>
            <pc:sldMk cId="2831483192" sldId="400"/>
            <ac:spMk id="2" creationId="{078B3B5A-6F3E-33C4-51E0-89ADA9FF7D03}"/>
          </ac:spMkLst>
        </pc:spChg>
        <pc:spChg chg="add mod">
          <ac:chgData name="Jayesh Patel" userId="6c6c057bec4950ad" providerId="LiveId" clId="{635BE283-1A9B-42F9-86A0-B373868CACED}" dt="2024-10-26T08:29:53.603" v="947" actId="571"/>
          <ac:spMkLst>
            <pc:docMk/>
            <pc:sldMk cId="2831483192" sldId="400"/>
            <ac:spMk id="3" creationId="{6ADCEC5B-B158-B036-225B-865E43FC7470}"/>
          </ac:spMkLst>
        </pc:spChg>
        <pc:spChg chg="add del mod">
          <ac:chgData name="Jayesh Patel" userId="6c6c057bec4950ad" providerId="LiveId" clId="{635BE283-1A9B-42F9-86A0-B373868CACED}" dt="2024-10-26T09:01:51.265" v="1216" actId="931"/>
          <ac:spMkLst>
            <pc:docMk/>
            <pc:sldMk cId="2831483192" sldId="400"/>
            <ac:spMk id="5" creationId="{F1AF8246-4125-C9A9-2C55-2E1EF3802197}"/>
          </ac:spMkLst>
        </pc:spChg>
        <pc:spChg chg="del">
          <ac:chgData name="Jayesh Patel" userId="6c6c057bec4950ad" providerId="LiveId" clId="{635BE283-1A9B-42F9-86A0-B373868CACED}" dt="2024-10-26T08:38:05.293" v="1001" actId="478"/>
          <ac:spMkLst>
            <pc:docMk/>
            <pc:sldMk cId="2831483192" sldId="400"/>
            <ac:spMk id="6" creationId="{E05E6EFF-8124-57E1-AB78-97F440A0D478}"/>
          </ac:spMkLst>
        </pc:spChg>
        <pc:spChg chg="mod">
          <ac:chgData name="Jayesh Patel" userId="6c6c057bec4950ad" providerId="LiveId" clId="{635BE283-1A9B-42F9-86A0-B373868CACED}" dt="2024-10-26T08:08:28.538" v="786" actId="14100"/>
          <ac:spMkLst>
            <pc:docMk/>
            <pc:sldMk cId="2831483192" sldId="400"/>
            <ac:spMk id="7" creationId="{006D2BB2-5845-C327-03B9-357D6B398370}"/>
          </ac:spMkLst>
        </pc:spChg>
        <pc:spChg chg="del mod">
          <ac:chgData name="Jayesh Patel" userId="6c6c057bec4950ad" providerId="LiveId" clId="{635BE283-1A9B-42F9-86A0-B373868CACED}" dt="2024-10-26T08:05:40.417" v="763"/>
          <ac:spMkLst>
            <pc:docMk/>
            <pc:sldMk cId="2831483192" sldId="400"/>
            <ac:spMk id="9" creationId="{6746921B-10CB-B7A9-9B9F-5C3C1E9A183A}"/>
          </ac:spMkLst>
        </pc:spChg>
        <pc:spChg chg="add del mod">
          <ac:chgData name="Jayesh Patel" userId="6c6c057bec4950ad" providerId="LiveId" clId="{635BE283-1A9B-42F9-86A0-B373868CACED}" dt="2024-10-26T09:02:36.223" v="1218" actId="931"/>
          <ac:spMkLst>
            <pc:docMk/>
            <pc:sldMk cId="2831483192" sldId="400"/>
            <ac:spMk id="16" creationId="{F26FB386-1D8E-7716-B94E-FDB1119891CE}"/>
          </ac:spMkLst>
        </pc:spChg>
        <pc:spChg chg="add del mod">
          <ac:chgData name="Jayesh Patel" userId="6c6c057bec4950ad" providerId="LiveId" clId="{635BE283-1A9B-42F9-86A0-B373868CACED}" dt="2024-10-26T09:03:16.536" v="1222" actId="931"/>
          <ac:spMkLst>
            <pc:docMk/>
            <pc:sldMk cId="2831483192" sldId="400"/>
            <ac:spMk id="20" creationId="{82A824B8-0001-7C70-3DF0-4F1CE852E65D}"/>
          </ac:spMkLst>
        </pc:spChg>
        <pc:picChg chg="add mod">
          <ac:chgData name="Jayesh Patel" userId="6c6c057bec4950ad" providerId="LiveId" clId="{635BE283-1A9B-42F9-86A0-B373868CACED}" dt="2024-10-26T09:01:41.028" v="1215" actId="931"/>
          <ac:picMkLst>
            <pc:docMk/>
            <pc:sldMk cId="2831483192" sldId="400"/>
            <ac:picMk id="11" creationId="{FB631BC1-6D2B-AC55-1205-12803748C430}"/>
          </ac:picMkLst>
        </pc:picChg>
        <pc:picChg chg="add del mod">
          <ac:chgData name="Jayesh Patel" userId="6c6c057bec4950ad" providerId="LiveId" clId="{635BE283-1A9B-42F9-86A0-B373868CACED}" dt="2024-10-26T09:02:21.129" v="1217" actId="478"/>
          <ac:picMkLst>
            <pc:docMk/>
            <pc:sldMk cId="2831483192" sldId="400"/>
            <ac:picMk id="13" creationId="{EBEB6309-4176-C117-F0A8-D0B5C5237F6C}"/>
          </ac:picMkLst>
        </pc:picChg>
        <pc:picChg chg="del mod">
          <ac:chgData name="Jayesh Patel" userId="6c6c057bec4950ad" providerId="LiveId" clId="{635BE283-1A9B-42F9-86A0-B373868CACED}" dt="2024-10-26T09:01:24.388" v="1210" actId="478"/>
          <ac:picMkLst>
            <pc:docMk/>
            <pc:sldMk cId="2831483192" sldId="400"/>
            <ac:picMk id="14" creationId="{EB31E95D-6966-B976-0422-474C159AC691}"/>
          </ac:picMkLst>
        </pc:picChg>
        <pc:picChg chg="add del mod">
          <ac:chgData name="Jayesh Patel" userId="6c6c057bec4950ad" providerId="LiveId" clId="{635BE283-1A9B-42F9-86A0-B373868CACED}" dt="2024-10-26T09:02:46.511" v="1221" actId="478"/>
          <ac:picMkLst>
            <pc:docMk/>
            <pc:sldMk cId="2831483192" sldId="400"/>
            <ac:picMk id="18" creationId="{7A5AD0F3-7FB9-659B-DFAC-36B6A6D76875}"/>
          </ac:picMkLst>
        </pc:picChg>
        <pc:picChg chg="add mod">
          <ac:chgData name="Jayesh Patel" userId="6c6c057bec4950ad" providerId="LiveId" clId="{635BE283-1A9B-42F9-86A0-B373868CACED}" dt="2024-10-26T09:03:16.536" v="1222" actId="931"/>
          <ac:picMkLst>
            <pc:docMk/>
            <pc:sldMk cId="2831483192" sldId="400"/>
            <ac:picMk id="22" creationId="{B1D993EE-2FAB-8DA4-3B0A-1C2003F9CA4C}"/>
          </ac:picMkLst>
        </pc:picChg>
      </pc:sldChg>
      <pc:sldChg chg="addSp delSp modSp add mod">
        <pc:chgData name="Jayesh Patel" userId="6c6c057bec4950ad" providerId="LiveId" clId="{635BE283-1A9B-42F9-86A0-B373868CACED}" dt="2024-10-26T09:07:32.275" v="1228" actId="14826"/>
        <pc:sldMkLst>
          <pc:docMk/>
          <pc:sldMk cId="2817175913" sldId="401"/>
        </pc:sldMkLst>
        <pc:spChg chg="add mod">
          <ac:chgData name="Jayesh Patel" userId="6c6c057bec4950ad" providerId="LiveId" clId="{635BE283-1A9B-42F9-86A0-B373868CACED}" dt="2024-10-26T08:44:44.385" v="1028" actId="1076"/>
          <ac:spMkLst>
            <pc:docMk/>
            <pc:sldMk cId="2817175913" sldId="401"/>
            <ac:spMk id="2" creationId="{8E6A4764-9DEE-DA76-53FA-B2DA550B6216}"/>
          </ac:spMkLst>
        </pc:spChg>
        <pc:spChg chg="add del mod">
          <ac:chgData name="Jayesh Patel" userId="6c6c057bec4950ad" providerId="LiveId" clId="{635BE283-1A9B-42F9-86A0-B373868CACED}" dt="2024-10-26T09:06:13.446" v="1227" actId="931"/>
          <ac:spMkLst>
            <pc:docMk/>
            <pc:sldMk cId="2817175913" sldId="401"/>
            <ac:spMk id="4" creationId="{6165108E-A558-3754-965B-295A70A0109D}"/>
          </ac:spMkLst>
        </pc:spChg>
        <pc:spChg chg="del">
          <ac:chgData name="Jayesh Patel" userId="6c6c057bec4950ad" providerId="LiveId" clId="{635BE283-1A9B-42F9-86A0-B373868CACED}" dt="2024-10-26T08:38:09.082" v="1002" actId="478"/>
          <ac:spMkLst>
            <pc:docMk/>
            <pc:sldMk cId="2817175913" sldId="401"/>
            <ac:spMk id="6" creationId="{4A54C006-4DBA-9216-6845-BD4B07300684}"/>
          </ac:spMkLst>
        </pc:spChg>
        <pc:spChg chg="del mod">
          <ac:chgData name="Jayesh Patel" userId="6c6c057bec4950ad" providerId="LiveId" clId="{635BE283-1A9B-42F9-86A0-B373868CACED}" dt="2024-10-26T08:30:54.596" v="950"/>
          <ac:spMkLst>
            <pc:docMk/>
            <pc:sldMk cId="2817175913" sldId="401"/>
            <ac:spMk id="9" creationId="{D3D0D928-77E4-B12F-B891-17C8C1C1A4A7}"/>
          </ac:spMkLst>
        </pc:spChg>
        <pc:picChg chg="add mod">
          <ac:chgData name="Jayesh Patel" userId="6c6c057bec4950ad" providerId="LiveId" clId="{635BE283-1A9B-42F9-86A0-B373868CACED}" dt="2024-10-26T09:07:32.275" v="1228" actId="14826"/>
          <ac:picMkLst>
            <pc:docMk/>
            <pc:sldMk cId="2817175913" sldId="401"/>
            <ac:picMk id="10" creationId="{DC87E22A-723A-27D1-37EE-950AAA35C5C1}"/>
          </ac:picMkLst>
        </pc:picChg>
        <pc:picChg chg="del mod">
          <ac:chgData name="Jayesh Patel" userId="6c6c057bec4950ad" providerId="LiveId" clId="{635BE283-1A9B-42F9-86A0-B373868CACED}" dt="2024-10-26T09:04:25.738" v="1226" actId="478"/>
          <ac:picMkLst>
            <pc:docMk/>
            <pc:sldMk cId="2817175913" sldId="401"/>
            <ac:picMk id="14" creationId="{024ED5B2-513D-63C6-00F3-31408598DDEB}"/>
          </ac:picMkLst>
        </pc:picChg>
      </pc:sldChg>
      <pc:sldChg chg="addSp delSp modSp add mod">
        <pc:chgData name="Jayesh Patel" userId="6c6c057bec4950ad" providerId="LiveId" clId="{635BE283-1A9B-42F9-86A0-B373868CACED}" dt="2024-10-26T09:19:01.666" v="1243" actId="931"/>
        <pc:sldMkLst>
          <pc:docMk/>
          <pc:sldMk cId="875577452" sldId="402"/>
        </pc:sldMkLst>
        <pc:spChg chg="add">
          <ac:chgData name="Jayesh Patel" userId="6c6c057bec4950ad" providerId="LiveId" clId="{635BE283-1A9B-42F9-86A0-B373868CACED}" dt="2024-10-26T08:12:28.780" v="863"/>
          <ac:spMkLst>
            <pc:docMk/>
            <pc:sldMk cId="875577452" sldId="402"/>
            <ac:spMk id="2" creationId="{09E85666-3174-0A5B-450C-9BB3D13C1606}"/>
          </ac:spMkLst>
        </pc:spChg>
        <pc:spChg chg="add mod">
          <ac:chgData name="Jayesh Patel" userId="6c6c057bec4950ad" providerId="LiveId" clId="{635BE283-1A9B-42F9-86A0-B373868CACED}" dt="2024-10-26T08:40:01.181" v="1013" actId="1076"/>
          <ac:spMkLst>
            <pc:docMk/>
            <pc:sldMk cId="875577452" sldId="402"/>
            <ac:spMk id="3" creationId="{E97F6548-054A-30E3-9AC5-6F917E1BE02A}"/>
          </ac:spMkLst>
        </pc:spChg>
        <pc:spChg chg="add del mod">
          <ac:chgData name="Jayesh Patel" userId="6c6c057bec4950ad" providerId="LiveId" clId="{635BE283-1A9B-42F9-86A0-B373868CACED}" dt="2024-10-26T09:09:07.367" v="1230" actId="931"/>
          <ac:spMkLst>
            <pc:docMk/>
            <pc:sldMk cId="875577452" sldId="402"/>
            <ac:spMk id="5" creationId="{BC1B6461-DF20-E6B4-7428-5D6AF2A7286D}"/>
          </ac:spMkLst>
        </pc:spChg>
        <pc:spChg chg="del mod">
          <ac:chgData name="Jayesh Patel" userId="6c6c057bec4950ad" providerId="LiveId" clId="{635BE283-1A9B-42F9-86A0-B373868CACED}" dt="2024-10-26T08:36:50.680" v="996" actId="478"/>
          <ac:spMkLst>
            <pc:docMk/>
            <pc:sldMk cId="875577452" sldId="402"/>
            <ac:spMk id="6" creationId="{D0164C20-5FB4-68A9-54C1-B3D2BFCDA011}"/>
          </ac:spMkLst>
        </pc:spChg>
        <pc:spChg chg="mod">
          <ac:chgData name="Jayesh Patel" userId="6c6c057bec4950ad" providerId="LiveId" clId="{635BE283-1A9B-42F9-86A0-B373868CACED}" dt="2024-10-26T08:44:33.110" v="1027" actId="1076"/>
          <ac:spMkLst>
            <pc:docMk/>
            <pc:sldMk cId="875577452" sldId="402"/>
            <ac:spMk id="9" creationId="{5949F488-D697-221D-A76D-4E63F8343155}"/>
          </ac:spMkLst>
        </pc:spChg>
        <pc:spChg chg="add del mod">
          <ac:chgData name="Jayesh Patel" userId="6c6c057bec4950ad" providerId="LiveId" clId="{635BE283-1A9B-42F9-86A0-B373868CACED}" dt="2024-10-26T09:09:57.476" v="1232" actId="931"/>
          <ac:spMkLst>
            <pc:docMk/>
            <pc:sldMk cId="875577452" sldId="402"/>
            <ac:spMk id="13" creationId="{6E84DA3C-C1FC-3B3F-43D5-05DEAFFB1BB0}"/>
          </ac:spMkLst>
        </pc:spChg>
        <pc:spChg chg="add del mod">
          <ac:chgData name="Jayesh Patel" userId="6c6c057bec4950ad" providerId="LiveId" clId="{635BE283-1A9B-42F9-86A0-B373868CACED}" dt="2024-10-26T09:13:29.586" v="1234" actId="931"/>
          <ac:spMkLst>
            <pc:docMk/>
            <pc:sldMk cId="875577452" sldId="402"/>
            <ac:spMk id="18" creationId="{39D48FAC-E12C-2602-0F93-15D6F3E57CCC}"/>
          </ac:spMkLst>
        </pc:spChg>
        <pc:spChg chg="add del mod">
          <ac:chgData name="Jayesh Patel" userId="6c6c057bec4950ad" providerId="LiveId" clId="{635BE283-1A9B-42F9-86A0-B373868CACED}" dt="2024-10-26T09:17:29.221" v="1239" actId="931"/>
          <ac:spMkLst>
            <pc:docMk/>
            <pc:sldMk cId="875577452" sldId="402"/>
            <ac:spMk id="22" creationId="{2C76B7F2-333D-C076-86BB-857CA40FF827}"/>
          </ac:spMkLst>
        </pc:spChg>
        <pc:spChg chg="add del mod">
          <ac:chgData name="Jayesh Patel" userId="6c6c057bec4950ad" providerId="LiveId" clId="{635BE283-1A9B-42F9-86A0-B373868CACED}" dt="2024-10-26T09:19:01.666" v="1243" actId="931"/>
          <ac:spMkLst>
            <pc:docMk/>
            <pc:sldMk cId="875577452" sldId="402"/>
            <ac:spMk id="28" creationId="{AEC01F3C-39A2-7F96-77B5-9232508D8F28}"/>
          </ac:spMkLst>
        </pc:spChg>
        <pc:picChg chg="add del mod">
          <ac:chgData name="Jayesh Patel" userId="6c6c057bec4950ad" providerId="LiveId" clId="{635BE283-1A9B-42F9-86A0-B373868CACED}" dt="2024-10-26T09:09:11.952" v="1231" actId="478"/>
          <ac:picMkLst>
            <pc:docMk/>
            <pc:sldMk cId="875577452" sldId="402"/>
            <ac:picMk id="11" creationId="{E3BB8B96-A8BB-D1B8-5EBE-E680349145BA}"/>
          </ac:picMkLst>
        </pc:picChg>
        <pc:picChg chg="del mod">
          <ac:chgData name="Jayesh Patel" userId="6c6c057bec4950ad" providerId="LiveId" clId="{635BE283-1A9B-42F9-86A0-B373868CACED}" dt="2024-10-26T09:07:44.185" v="1229" actId="478"/>
          <ac:picMkLst>
            <pc:docMk/>
            <pc:sldMk cId="875577452" sldId="402"/>
            <ac:picMk id="14" creationId="{2EC269B5-FD71-BD23-E85B-DA7AFCDEC454}"/>
          </ac:picMkLst>
        </pc:picChg>
        <pc:picChg chg="add del mod">
          <ac:chgData name="Jayesh Patel" userId="6c6c057bec4950ad" providerId="LiveId" clId="{635BE283-1A9B-42F9-86A0-B373868CACED}" dt="2024-10-26T09:10:04.152" v="1233" actId="478"/>
          <ac:picMkLst>
            <pc:docMk/>
            <pc:sldMk cId="875577452" sldId="402"/>
            <ac:picMk id="16" creationId="{2F5E8143-3121-6099-183E-DC1AA55BCB10}"/>
          </ac:picMkLst>
        </pc:picChg>
        <pc:picChg chg="add del mod">
          <ac:chgData name="Jayesh Patel" userId="6c6c057bec4950ad" providerId="LiveId" clId="{635BE283-1A9B-42F9-86A0-B373868CACED}" dt="2024-10-26T09:14:04.593" v="1238" actId="478"/>
          <ac:picMkLst>
            <pc:docMk/>
            <pc:sldMk cId="875577452" sldId="402"/>
            <ac:picMk id="20" creationId="{B3C8164A-E99E-E2D7-67FA-3F16056D3726}"/>
          </ac:picMkLst>
        </pc:picChg>
        <pc:picChg chg="add del mod">
          <ac:chgData name="Jayesh Patel" userId="6c6c057bec4950ad" providerId="LiveId" clId="{635BE283-1A9B-42F9-86A0-B373868CACED}" dt="2024-10-26T09:18:54.169" v="1242" actId="478"/>
          <ac:picMkLst>
            <pc:docMk/>
            <pc:sldMk cId="875577452" sldId="402"/>
            <ac:picMk id="24" creationId="{3854BC90-4ACB-2999-AAF0-BB7380097497}"/>
          </ac:picMkLst>
        </pc:picChg>
        <pc:picChg chg="add del mod">
          <ac:chgData name="Jayesh Patel" userId="6c6c057bec4950ad" providerId="LiveId" clId="{635BE283-1A9B-42F9-86A0-B373868CACED}" dt="2024-10-26T09:18:49.695" v="1241" actId="478"/>
          <ac:picMkLst>
            <pc:docMk/>
            <pc:sldMk cId="875577452" sldId="402"/>
            <ac:picMk id="26" creationId="{09AA4AE7-F617-6F78-668C-2F71FD66B282}"/>
          </ac:picMkLst>
        </pc:picChg>
        <pc:picChg chg="add mod">
          <ac:chgData name="Jayesh Patel" userId="6c6c057bec4950ad" providerId="LiveId" clId="{635BE283-1A9B-42F9-86A0-B373868CACED}" dt="2024-10-26T09:19:01.666" v="1243" actId="931"/>
          <ac:picMkLst>
            <pc:docMk/>
            <pc:sldMk cId="875577452" sldId="402"/>
            <ac:picMk id="30" creationId="{4BF797F5-6C4E-F247-F1A3-81A2A6E450B8}"/>
          </ac:picMkLst>
        </pc:picChg>
      </pc:sldChg>
      <pc:sldChg chg="modSp add mod">
        <pc:chgData name="Jayesh Patel" userId="6c6c057bec4950ad" providerId="LiveId" clId="{635BE283-1A9B-42F9-86A0-B373868CACED}" dt="2024-10-26T08:13:31.199" v="912" actId="14100"/>
        <pc:sldMkLst>
          <pc:docMk/>
          <pc:sldMk cId="3808582448" sldId="403"/>
        </pc:sldMkLst>
        <pc:spChg chg="mod">
          <ac:chgData name="Jayesh Patel" userId="6c6c057bec4950ad" providerId="LiveId" clId="{635BE283-1A9B-42F9-86A0-B373868CACED}" dt="2024-10-26T08:13:26.557" v="910" actId="1076"/>
          <ac:spMkLst>
            <pc:docMk/>
            <pc:sldMk cId="3808582448" sldId="403"/>
            <ac:spMk id="13" creationId="{A9131BFF-3E1B-4904-6B87-6FD09738FEE6}"/>
          </ac:spMkLst>
        </pc:spChg>
        <pc:spChg chg="mod">
          <ac:chgData name="Jayesh Patel" userId="6c6c057bec4950ad" providerId="LiveId" clId="{635BE283-1A9B-42F9-86A0-B373868CACED}" dt="2024-10-26T08:13:31.199" v="912" actId="14100"/>
          <ac:spMkLst>
            <pc:docMk/>
            <pc:sldMk cId="3808582448" sldId="403"/>
            <ac:spMk id="14" creationId="{6F96CD59-4D30-CD1F-36BE-72ED565783AD}"/>
          </ac:spMkLst>
        </pc:spChg>
      </pc:sldChg>
      <pc:sldChg chg="modSp add del mod">
        <pc:chgData name="Jayesh Patel" userId="6c6c057bec4950ad" providerId="LiveId" clId="{635BE283-1A9B-42F9-86A0-B373868CACED}" dt="2024-10-26T08:14:39.986" v="935" actId="47"/>
        <pc:sldMkLst>
          <pc:docMk/>
          <pc:sldMk cId="369566825" sldId="404"/>
        </pc:sldMkLst>
        <pc:spChg chg="mod">
          <ac:chgData name="Jayesh Patel" userId="6c6c057bec4950ad" providerId="LiveId" clId="{635BE283-1A9B-42F9-86A0-B373868CACED}" dt="2024-10-26T08:13:48.633" v="915" actId="20577"/>
          <ac:spMkLst>
            <pc:docMk/>
            <pc:sldMk cId="369566825" sldId="404"/>
            <ac:spMk id="13" creationId="{3DB11C5A-A4ED-6E14-B27D-580EC365842E}"/>
          </ac:spMkLst>
        </pc:spChg>
        <pc:spChg chg="mod">
          <ac:chgData name="Jayesh Patel" userId="6c6c057bec4950ad" providerId="LiveId" clId="{635BE283-1A9B-42F9-86A0-B373868CACED}" dt="2024-10-26T08:14:29.046" v="934"/>
          <ac:spMkLst>
            <pc:docMk/>
            <pc:sldMk cId="369566825" sldId="404"/>
            <ac:spMk id="14" creationId="{1652296B-AE72-9790-40F9-27B68FCB7255}"/>
          </ac:spMkLst>
        </pc:spChg>
      </pc:sldChg>
      <pc:sldChg chg="addSp delSp modSp add mod">
        <pc:chgData name="Jayesh Patel" userId="6c6c057bec4950ad" providerId="LiveId" clId="{635BE283-1A9B-42F9-86A0-B373868CACED}" dt="2024-10-26T09:28:39.026" v="1268" actId="931"/>
        <pc:sldMkLst>
          <pc:docMk/>
          <pc:sldMk cId="2937999391" sldId="404"/>
        </pc:sldMkLst>
        <pc:spChg chg="add mod">
          <ac:chgData name="Jayesh Patel" userId="6c6c057bec4950ad" providerId="LiveId" clId="{635BE283-1A9B-42F9-86A0-B373868CACED}" dt="2024-10-26T08:53:16.732" v="1080" actId="11"/>
          <ac:spMkLst>
            <pc:docMk/>
            <pc:sldMk cId="2937999391" sldId="404"/>
            <ac:spMk id="2" creationId="{196F8E0B-1092-7CC5-9AE0-9002B2067FDD}"/>
          </ac:spMkLst>
        </pc:spChg>
        <pc:spChg chg="add del mod">
          <ac:chgData name="Jayesh Patel" userId="6c6c057bec4950ad" providerId="LiveId" clId="{635BE283-1A9B-42F9-86A0-B373868CACED}" dt="2024-10-26T09:28:39.026" v="1268" actId="931"/>
          <ac:spMkLst>
            <pc:docMk/>
            <pc:sldMk cId="2937999391" sldId="404"/>
            <ac:spMk id="4" creationId="{CFA48983-ED7C-6D57-5664-D701FC8BA2B4}"/>
          </ac:spMkLst>
        </pc:spChg>
        <pc:spChg chg="del">
          <ac:chgData name="Jayesh Patel" userId="6c6c057bec4950ad" providerId="LiveId" clId="{635BE283-1A9B-42F9-86A0-B373868CACED}" dt="2024-10-26T08:38:15.565" v="1003" actId="478"/>
          <ac:spMkLst>
            <pc:docMk/>
            <pc:sldMk cId="2937999391" sldId="404"/>
            <ac:spMk id="6" creationId="{8174D3F3-6511-9AD1-2BAE-BB2BDE53E0F5}"/>
          </ac:spMkLst>
        </pc:spChg>
        <pc:spChg chg="del mod">
          <ac:chgData name="Jayesh Patel" userId="6c6c057bec4950ad" providerId="LiveId" clId="{635BE283-1A9B-42F9-86A0-B373868CACED}" dt="2024-10-26T08:51:16.065" v="1066"/>
          <ac:spMkLst>
            <pc:docMk/>
            <pc:sldMk cId="2937999391" sldId="404"/>
            <ac:spMk id="9" creationId="{B0DE826A-4C49-F00F-A0DA-1F62575BA5F1}"/>
          </ac:spMkLst>
        </pc:spChg>
        <pc:picChg chg="add mod">
          <ac:chgData name="Jayesh Patel" userId="6c6c057bec4950ad" providerId="LiveId" clId="{635BE283-1A9B-42F9-86A0-B373868CACED}" dt="2024-10-26T09:28:39.026" v="1268" actId="931"/>
          <ac:picMkLst>
            <pc:docMk/>
            <pc:sldMk cId="2937999391" sldId="404"/>
            <ac:picMk id="10" creationId="{6F7EB3E0-337E-AA0F-1A21-08CBE09E6F8F}"/>
          </ac:picMkLst>
        </pc:picChg>
        <pc:picChg chg="del">
          <ac:chgData name="Jayesh Patel" userId="6c6c057bec4950ad" providerId="LiveId" clId="{635BE283-1A9B-42F9-86A0-B373868CACED}" dt="2024-10-26T09:28:20.508" v="1267" actId="478"/>
          <ac:picMkLst>
            <pc:docMk/>
            <pc:sldMk cId="2937999391" sldId="404"/>
            <ac:picMk id="14" creationId="{C5484E8D-ED04-FCD2-ACC3-65365644573F}"/>
          </ac:picMkLst>
        </pc:picChg>
      </pc:sldChg>
      <pc:sldChg chg="addSp delSp modSp add mod">
        <pc:chgData name="Jayesh Patel" userId="6c6c057bec4950ad" providerId="LiveId" clId="{635BE283-1A9B-42F9-86A0-B373868CACED}" dt="2024-10-26T09:23:40.367" v="1245" actId="931"/>
        <pc:sldMkLst>
          <pc:docMk/>
          <pc:sldMk cId="1364788325" sldId="405"/>
        </pc:sldMkLst>
        <pc:spChg chg="mod">
          <ac:chgData name="Jayesh Patel" userId="6c6c057bec4950ad" providerId="LiveId" clId="{635BE283-1A9B-42F9-86A0-B373868CACED}" dt="2024-10-26T08:50:27.865" v="1062" actId="255"/>
          <ac:spMkLst>
            <pc:docMk/>
            <pc:sldMk cId="1364788325" sldId="405"/>
            <ac:spMk id="3" creationId="{CFC0D694-3176-666C-2374-CF7D877C827E}"/>
          </ac:spMkLst>
        </pc:spChg>
        <pc:spChg chg="add del mod">
          <ac:chgData name="Jayesh Patel" userId="6c6c057bec4950ad" providerId="LiveId" clId="{635BE283-1A9B-42F9-86A0-B373868CACED}" dt="2024-10-26T09:23:40.367" v="1245" actId="931"/>
          <ac:spMkLst>
            <pc:docMk/>
            <pc:sldMk cId="1364788325" sldId="405"/>
            <ac:spMk id="4" creationId="{08656AA3-DC42-3D1C-73FA-DD7AE516CDB3}"/>
          </ac:spMkLst>
        </pc:spChg>
        <pc:spChg chg="mod">
          <ac:chgData name="Jayesh Patel" userId="6c6c057bec4950ad" providerId="LiveId" clId="{635BE283-1A9B-42F9-86A0-B373868CACED}" dt="2024-10-26T08:50:39.323" v="1064" actId="1076"/>
          <ac:spMkLst>
            <pc:docMk/>
            <pc:sldMk cId="1364788325" sldId="405"/>
            <ac:spMk id="9" creationId="{69203CD4-FFBC-EE3F-ED7B-7B9D8C8C4133}"/>
          </ac:spMkLst>
        </pc:spChg>
        <pc:picChg chg="add mod">
          <ac:chgData name="Jayesh Patel" userId="6c6c057bec4950ad" providerId="LiveId" clId="{635BE283-1A9B-42F9-86A0-B373868CACED}" dt="2024-10-26T09:23:40.367" v="1245" actId="931"/>
          <ac:picMkLst>
            <pc:docMk/>
            <pc:sldMk cId="1364788325" sldId="405"/>
            <ac:picMk id="6" creationId="{96B8257E-F933-62E6-F6EC-BD825D41A9D9}"/>
          </ac:picMkLst>
        </pc:picChg>
        <pc:picChg chg="del">
          <ac:chgData name="Jayesh Patel" userId="6c6c057bec4950ad" providerId="LiveId" clId="{635BE283-1A9B-42F9-86A0-B373868CACED}" dt="2024-10-26T09:23:33.426" v="1244" actId="478"/>
          <ac:picMkLst>
            <pc:docMk/>
            <pc:sldMk cId="1364788325" sldId="405"/>
            <ac:picMk id="14" creationId="{8A627AF0-78EC-8DDC-BBA4-38F125428F86}"/>
          </ac:picMkLst>
        </pc:picChg>
      </pc:sldChg>
      <pc:sldChg chg="new del">
        <pc:chgData name="Jayesh Patel" userId="6c6c057bec4950ad" providerId="LiveId" clId="{635BE283-1A9B-42F9-86A0-B373868CACED}" dt="2024-10-26T08:49:13.721" v="1049" actId="47"/>
        <pc:sldMkLst>
          <pc:docMk/>
          <pc:sldMk cId="1956937538" sldId="4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11/26/2024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11/26/2024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12</a:t>
            </a:fld>
            <a:endParaRPr lang="en-US" noProof="0" dirty="0"/>
          </a:p>
        </p:txBody>
      </p:sp>
    </p:spTree>
    <p:extLst>
      <p:ext uri="{BB962C8B-B14F-4D97-AF65-F5344CB8AC3E}">
        <p14:creationId xmlns:p14="http://schemas.microsoft.com/office/powerpoint/2010/main" val="3894913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2579052"/>
          </a:xfrm>
        </p:spPr>
        <p:txBody>
          <a:bodyPr>
            <a:normAutofit/>
          </a:bodyPr>
          <a:lstStyle/>
          <a:p>
            <a:r>
              <a:rPr lang="en-IN" sz="4000" dirty="0">
                <a:effectLst/>
                <a:ea typeface="Calibri" panose="020F0502020204030204" pitchFamily="34" charset="0"/>
                <a:cs typeface="Times New Roman" panose="02020603050405020304" pitchFamily="18" charset="0"/>
              </a:rPr>
              <a:t>The Importance of Corporate Culture</a:t>
            </a:r>
            <a:endParaRPr lang="en-US" sz="4000" dirty="0"/>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5248834"/>
            <a:ext cx="4323426" cy="1008925"/>
          </a:xfrm>
        </p:spPr>
        <p:txBody>
          <a:bodyPr>
            <a:normAutofit/>
          </a:bodyPr>
          <a:lstStyle/>
          <a:p>
            <a:r>
              <a:rPr lang="en-US" sz="2000" dirty="0"/>
              <a:t>Presentation by: </a:t>
            </a:r>
          </a:p>
          <a:p>
            <a:r>
              <a:rPr lang="en-US" sz="2000" dirty="0"/>
              <a:t>Jayesh </a:t>
            </a:r>
            <a:r>
              <a:rPr lang="en-US" sz="2000" dirty="0" err="1"/>
              <a:t>patel</a:t>
            </a:r>
            <a:endParaRPr lang="en-US" sz="2000" dirty="0"/>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7119274" y="3373515"/>
            <a:ext cx="4323426" cy="1008926"/>
          </a:xfrm>
        </p:spPr>
        <p:txBody>
          <a:bodyPr/>
          <a:lstStyle/>
          <a:p>
            <a:r>
              <a:rPr lang="en-IN" sz="2400" dirty="0">
                <a:effectLst/>
                <a:latin typeface="Calibri" panose="020F0502020204030204" pitchFamily="34" charset="0"/>
                <a:ea typeface="Calibri" panose="020F0502020204030204" pitchFamily="34" charset="0"/>
                <a:cs typeface="Times New Roman" panose="02020603050405020304" pitchFamily="18" charset="0"/>
              </a:rPr>
              <a:t>Building a Positive And</a:t>
            </a:r>
            <a:r>
              <a:rPr lang="en-IN" sz="2400" dirty="0">
                <a:latin typeface="Calibri" panose="020F0502020204030204" pitchFamily="34" charset="0"/>
                <a:ea typeface="Calibri" panose="020F0502020204030204" pitchFamily="34" charset="0"/>
                <a:cs typeface="Times New Roman" panose="02020603050405020304" pitchFamily="18" charset="0"/>
              </a:rPr>
              <a:t> </a:t>
            </a:r>
            <a:r>
              <a:rPr lang="en-IN" sz="2400" dirty="0">
                <a:effectLst/>
                <a:latin typeface="Calibri" panose="020F0502020204030204" pitchFamily="34" charset="0"/>
                <a:ea typeface="Calibri" panose="020F0502020204030204" pitchFamily="34" charset="0"/>
                <a:cs typeface="Times New Roman" panose="02020603050405020304" pitchFamily="18" charset="0"/>
              </a:rPr>
              <a:t>Productive Work Environment</a:t>
            </a:r>
            <a:endParaRPr lang="en-US" sz="2400" dirty="0"/>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9" name="Picture Placeholder 8">
            <a:extLst>
              <a:ext uri="{FF2B5EF4-FFF2-40B4-BE49-F238E27FC236}">
                <a16:creationId xmlns:a16="http://schemas.microsoft.com/office/drawing/2014/main" id="{459306A8-8663-2128-E6B8-B14AC3C3C52D}"/>
              </a:ext>
            </a:extLst>
          </p:cNvPr>
          <p:cNvPicPr>
            <a:picLocks noGrp="1" noChangeAspect="1"/>
          </p:cNvPicPr>
          <p:nvPr>
            <p:ph type="pic" sz="quarter" idx="11"/>
          </p:nvPr>
        </p:nvPicPr>
        <p:blipFill>
          <a:blip r:embed="rId3"/>
          <a:srcRect l="28719" r="28719"/>
          <a:stretch>
            <a:fillRect/>
          </a:stretch>
        </p:blipFill>
        <p:spPr>
          <a:xfrm>
            <a:off x="0" y="-14593"/>
            <a:ext cx="5840730" cy="6862275"/>
          </a:xfrm>
        </p:spPr>
      </p:pic>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90AF-70D8-543C-8207-270592DD63A3}"/>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006D2BB2-5845-C327-03B9-357D6B398370}"/>
              </a:ext>
              <a:ext uri="{C183D7F6-B498-43B3-948B-1728B52AA6E4}">
                <adec:decorative xmlns:adec="http://schemas.microsoft.com/office/drawing/2017/decorative" val="1"/>
              </a:ext>
            </a:extLst>
          </p:cNvPr>
          <p:cNvSpPr/>
          <p:nvPr/>
        </p:nvSpPr>
        <p:spPr>
          <a:xfrm>
            <a:off x="7721599" y="-3219"/>
            <a:ext cx="2211330"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ABDC1EEE-0F2F-AF12-0814-2A8420AF950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2" name="Content Placeholder 1">
            <a:extLst>
              <a:ext uri="{FF2B5EF4-FFF2-40B4-BE49-F238E27FC236}">
                <a16:creationId xmlns:a16="http://schemas.microsoft.com/office/drawing/2014/main" id="{078B3B5A-6F3E-33C4-51E0-89ADA9FF7D03}"/>
              </a:ext>
            </a:extLst>
          </p:cNvPr>
          <p:cNvSpPr>
            <a:spLocks noGrp="1" noChangeArrowheads="1"/>
          </p:cNvSpPr>
          <p:nvPr>
            <p:ph sz="quarter" idx="17"/>
          </p:nvPr>
        </p:nvSpPr>
        <p:spPr bwMode="auto">
          <a:xfrm>
            <a:off x="337502" y="931231"/>
            <a:ext cx="7526337"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Employee Engagement:</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Wingdings" panose="05000000000000000000" pitchFamily="2" charset="2"/>
              <a:buChar char="ü"/>
            </a:pPr>
            <a:r>
              <a:rPr kumimoji="0" lang="en-US" altLang="en-US" sz="2000" b="0" i="0" u="none" strike="noStrike" cap="none" normalizeH="0" baseline="0" dirty="0">
                <a:ln>
                  <a:noFill/>
                </a:ln>
                <a:solidFill>
                  <a:schemeClr val="tx1"/>
                </a:solidFill>
                <a:effectLst/>
                <a:latin typeface="Arial" panose="020B0604020202020204" pitchFamily="34" charset="0"/>
              </a:rPr>
              <a:t>Employees feel more connected and invested in their work.</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Loyalty and Retention:</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Wingdings" panose="05000000000000000000" pitchFamily="2" charset="2"/>
              <a:buChar char="ü"/>
            </a:pPr>
            <a:r>
              <a:rPr kumimoji="0" lang="en-US" altLang="en-US" sz="2000" b="0" i="0" u="none" strike="noStrike" cap="none" normalizeH="0" baseline="0" dirty="0">
                <a:ln>
                  <a:noFill/>
                </a:ln>
                <a:solidFill>
                  <a:schemeClr val="tx1"/>
                </a:solidFill>
                <a:effectLst/>
                <a:latin typeface="Arial" panose="020B0604020202020204" pitchFamily="34" charset="0"/>
              </a:rPr>
              <a:t>A positive culture encourages employees to stay longer with the company.</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Growth and Development:</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Wingdings" panose="05000000000000000000" pitchFamily="2" charset="2"/>
              <a:buChar char="ü"/>
            </a:pPr>
            <a:r>
              <a:rPr kumimoji="0" lang="en-US" altLang="en-US" sz="2000" b="0" i="0" u="none" strike="noStrike" cap="none" normalizeH="0" baseline="0" dirty="0">
                <a:ln>
                  <a:noFill/>
                </a:ln>
                <a:solidFill>
                  <a:schemeClr val="tx1"/>
                </a:solidFill>
                <a:effectLst/>
                <a:latin typeface="Arial" panose="020B0604020202020204" pitchFamily="34" charset="0"/>
              </a:rPr>
              <a:t>Opportunities for personal and professional growth are abundant in supportive cultures.</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Competitive Advantage:</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Wingdings" panose="05000000000000000000" pitchFamily="2" charset="2"/>
              <a:buChar char="ü"/>
            </a:pPr>
            <a:r>
              <a:rPr kumimoji="0" lang="en-US" altLang="en-US" sz="2000" b="0" i="0" u="none" strike="noStrike" cap="none" normalizeH="0" baseline="0" dirty="0">
                <a:ln>
                  <a:noFill/>
                </a:ln>
                <a:solidFill>
                  <a:schemeClr val="tx1"/>
                </a:solidFill>
                <a:effectLst/>
                <a:latin typeface="Arial" panose="020B0604020202020204" pitchFamily="34" charset="0"/>
              </a:rPr>
              <a:t>Organizations with strong cultures attract top talent</a:t>
            </a:r>
            <a:r>
              <a:rPr lang="en-US" altLang="en-US" sz="2000" dirty="0">
                <a:latin typeface="Arial" panose="020B0604020202020204" pitchFamily="34" charset="0"/>
              </a:rPr>
              <a:t> </a:t>
            </a:r>
          </a:p>
          <a:p>
            <a:pPr marL="292608" lvl="1" indent="0" eaLnBrk="0" fontAlgn="base" hangingPunct="0">
              <a:spcBef>
                <a:spcPct val="0"/>
              </a:spcBef>
              <a:spcAft>
                <a:spcPct val="0"/>
              </a:spcAft>
              <a:buNone/>
            </a:pPr>
            <a:r>
              <a:rPr kumimoji="0" lang="en-US" altLang="en-US" sz="2000" b="0" i="0" u="none" strike="noStrike" cap="none" normalizeH="0" baseline="0" dirty="0">
                <a:ln>
                  <a:noFill/>
                </a:ln>
                <a:solidFill>
                  <a:schemeClr val="tx1"/>
                </a:solidFill>
                <a:effectLst/>
                <a:latin typeface="Arial" panose="020B0604020202020204" pitchFamily="34" charset="0"/>
              </a:rPr>
              <a:t>    and outperform competitors.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2" name="Picture Placeholder 21">
            <a:extLst>
              <a:ext uri="{FF2B5EF4-FFF2-40B4-BE49-F238E27FC236}">
                <a16:creationId xmlns:a16="http://schemas.microsoft.com/office/drawing/2014/main" id="{B1D993EE-2FAB-8DA4-3B0A-1C2003F9CA4C}"/>
              </a:ext>
            </a:extLst>
          </p:cNvPr>
          <p:cNvPicPr>
            <a:picLocks noGrp="1" noChangeAspect="1"/>
          </p:cNvPicPr>
          <p:nvPr>
            <p:ph type="pic" sz="quarter" idx="11"/>
          </p:nvPr>
        </p:nvPicPr>
        <p:blipFill>
          <a:blip r:embed="rId4"/>
          <a:srcRect l="26899" r="26899"/>
          <a:stretch>
            <a:fillRect/>
          </a:stretch>
        </p:blipFill>
        <p:spPr/>
      </p:pic>
    </p:spTree>
    <p:extLst>
      <p:ext uri="{BB962C8B-B14F-4D97-AF65-F5344CB8AC3E}">
        <p14:creationId xmlns:p14="http://schemas.microsoft.com/office/powerpoint/2010/main" val="283148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8D73D-98CC-DD79-E9B7-6D60DF7B2EF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901EF9D-2FFE-726E-5EFF-023899FF5963}"/>
              </a:ext>
            </a:extLst>
          </p:cNvPr>
          <p:cNvSpPr>
            <a:spLocks noGrp="1"/>
          </p:cNvSpPr>
          <p:nvPr>
            <p:ph type="ctrTitle"/>
          </p:nvPr>
        </p:nvSpPr>
        <p:spPr>
          <a:xfrm>
            <a:off x="6612297" y="1457334"/>
            <a:ext cx="4786877" cy="1518315"/>
          </a:xfrm>
        </p:spPr>
        <p:txBody>
          <a:bodyPr/>
          <a:lstStyle/>
          <a:p>
            <a:pPr algn="ctr"/>
            <a:r>
              <a:rPr lang="en-US" dirty="0"/>
              <a:t>5.</a:t>
            </a:r>
          </a:p>
        </p:txBody>
      </p:sp>
      <p:sp>
        <p:nvSpPr>
          <p:cNvPr id="14" name="Subtitle 13">
            <a:extLst>
              <a:ext uri="{FF2B5EF4-FFF2-40B4-BE49-F238E27FC236}">
                <a16:creationId xmlns:a16="http://schemas.microsoft.com/office/drawing/2014/main" id="{DF481285-6960-D643-7184-4496BF60C026}"/>
              </a:ext>
            </a:extLst>
          </p:cNvPr>
          <p:cNvSpPr>
            <a:spLocks noGrp="1"/>
          </p:cNvSpPr>
          <p:nvPr>
            <p:ph type="subTitle" idx="1"/>
          </p:nvPr>
        </p:nvSpPr>
        <p:spPr>
          <a:xfrm>
            <a:off x="6409837" y="3305237"/>
            <a:ext cx="4989337" cy="1368363"/>
          </a:xfrm>
        </p:spPr>
        <p:txBody>
          <a:bodyPr>
            <a:normAutofit fontScale="92500"/>
          </a:bodyPr>
          <a:lstStyle/>
          <a:p>
            <a:pPr algn="ctr"/>
            <a:r>
              <a:rPr lang="en-IN" sz="3600" dirty="0"/>
              <a:t>Challenges in Building Corporate Culture</a:t>
            </a:r>
            <a:endParaRPr lang="en-US" sz="3600" dirty="0"/>
          </a:p>
        </p:txBody>
      </p:sp>
      <p:pic>
        <p:nvPicPr>
          <p:cNvPr id="11" name="Picture Placeholder 10" descr="A person with his hand on his chin">
            <a:extLst>
              <a:ext uri="{FF2B5EF4-FFF2-40B4-BE49-F238E27FC236}">
                <a16:creationId xmlns:a16="http://schemas.microsoft.com/office/drawing/2014/main" id="{93C560DD-5AAA-23C6-94F1-E1A1270D9785}"/>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E81F8DA8-3D59-CDA6-B161-42E5880BCD6C}"/>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EC4257A1-0AC6-5DCA-13DF-387DDC5E258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122348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905D9-655E-80DE-00DC-517219320710}"/>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7C7C530C-D346-8F90-DC13-9057BC641CD5}"/>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214B5BED-9C99-0A0F-96BB-E326CA8499F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68038" y="5156615"/>
            <a:ext cx="878334" cy="1705001"/>
          </a:xfrm>
          <a:prstGeom prst="rect">
            <a:avLst/>
          </a:prstGeom>
        </p:spPr>
      </p:pic>
      <p:sp>
        <p:nvSpPr>
          <p:cNvPr id="2" name="Content Placeholder 1">
            <a:extLst>
              <a:ext uri="{FF2B5EF4-FFF2-40B4-BE49-F238E27FC236}">
                <a16:creationId xmlns:a16="http://schemas.microsoft.com/office/drawing/2014/main" id="{8E6A4764-9DEE-DA76-53FA-B2DA550B6216}"/>
              </a:ext>
            </a:extLst>
          </p:cNvPr>
          <p:cNvSpPr>
            <a:spLocks noGrp="1" noChangeArrowheads="1"/>
          </p:cNvSpPr>
          <p:nvPr>
            <p:ph sz="quarter" idx="17"/>
          </p:nvPr>
        </p:nvSpPr>
        <p:spPr bwMode="auto">
          <a:xfrm>
            <a:off x="520383" y="658398"/>
            <a:ext cx="7699057"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0070C0"/>
                </a:solidFill>
                <a:effectLst/>
                <a:latin typeface="+mj-lt"/>
              </a:rPr>
              <a:t>Challenge 1 : Mergers and Acquisitions:</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Integrating different cultures can be difficult and lead to conflict.</a:t>
            </a:r>
          </a:p>
          <a:p>
            <a:pPr marL="292608" lvl="1"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0070C0"/>
                </a:solidFill>
                <a:effectLst/>
                <a:latin typeface="+mj-lt"/>
              </a:rPr>
              <a:t>Challenge 2 : Globalization:</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Navigating cultural differences across regions can complicate cohesion.</a:t>
            </a:r>
          </a:p>
          <a:p>
            <a:pPr marL="292608" lvl="1"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0070C0"/>
                </a:solidFill>
                <a:effectLst/>
                <a:latin typeface="+mj-lt"/>
              </a:rPr>
              <a:t>Challenge 3 : Maintaining Consistency:</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Ensuring that corporate culture is upheld across various locations and teams.</a:t>
            </a:r>
          </a:p>
          <a:p>
            <a:pPr marL="292608" lvl="1"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0070C0"/>
                </a:solidFill>
                <a:effectLst/>
                <a:latin typeface="+mj-lt"/>
              </a:rPr>
              <a:t>Challenge 4 : Adapting to Change:</a:t>
            </a:r>
            <a:endParaRPr kumimoji="0" lang="en-US" altLang="en-US" sz="3200" b="0" i="0" u="none" strike="noStrike" cap="none" normalizeH="0" baseline="0" dirty="0">
              <a:ln>
                <a:noFill/>
              </a:ln>
              <a:solidFill>
                <a:srgbClr val="0070C0"/>
              </a:solidFill>
              <a:effectLst/>
              <a:latin typeface="+mj-lt"/>
            </a:endParaRPr>
          </a:p>
          <a:p>
            <a:pPr marL="578358" lvl="1" indent="-285750" eaLnBrk="0" fontAlgn="base" hangingPunct="0">
              <a:spcBef>
                <a:spcPct val="0"/>
              </a:spcBef>
              <a:spcAft>
                <a:spcPct val="0"/>
              </a:spcAft>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Responding to market changes while maintaining core cultural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Placeholder 9">
            <a:extLst>
              <a:ext uri="{FF2B5EF4-FFF2-40B4-BE49-F238E27FC236}">
                <a16:creationId xmlns:a16="http://schemas.microsoft.com/office/drawing/2014/main" id="{DC87E22A-723A-27D1-37EE-950AAA35C5C1}"/>
              </a:ext>
            </a:extLst>
          </p:cNvPr>
          <p:cNvPicPr>
            <a:picLocks noGrp="1" noChangeAspect="1"/>
          </p:cNvPicPr>
          <p:nvPr>
            <p:ph type="pic" sz="quarter" idx="11"/>
          </p:nvPr>
        </p:nvPicPr>
        <p:blipFill>
          <a:blip r:embed="rId5"/>
          <a:srcRect l="26711" r="26711"/>
          <a:stretch/>
        </p:blipFill>
        <p:spPr/>
      </p:pic>
    </p:spTree>
    <p:extLst>
      <p:ext uri="{BB962C8B-B14F-4D97-AF65-F5344CB8AC3E}">
        <p14:creationId xmlns:p14="http://schemas.microsoft.com/office/powerpoint/2010/main" val="281717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76DC-4B97-BB3C-8140-7826CF0C5E8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0C31C90-0313-D5F8-94FA-F9FFD2E23D96}"/>
              </a:ext>
            </a:extLst>
          </p:cNvPr>
          <p:cNvSpPr>
            <a:spLocks noGrp="1"/>
          </p:cNvSpPr>
          <p:nvPr>
            <p:ph type="ctrTitle"/>
          </p:nvPr>
        </p:nvSpPr>
        <p:spPr>
          <a:xfrm>
            <a:off x="6612297" y="1457334"/>
            <a:ext cx="4786877" cy="1518315"/>
          </a:xfrm>
        </p:spPr>
        <p:txBody>
          <a:bodyPr/>
          <a:lstStyle/>
          <a:p>
            <a:pPr algn="ctr"/>
            <a:r>
              <a:rPr lang="en-US" dirty="0"/>
              <a:t>6.</a:t>
            </a:r>
          </a:p>
        </p:txBody>
      </p:sp>
      <p:sp>
        <p:nvSpPr>
          <p:cNvPr id="14" name="Subtitle 13">
            <a:extLst>
              <a:ext uri="{FF2B5EF4-FFF2-40B4-BE49-F238E27FC236}">
                <a16:creationId xmlns:a16="http://schemas.microsoft.com/office/drawing/2014/main" id="{696B4433-7B90-5F5E-CBB3-1DF90F728EA8}"/>
              </a:ext>
            </a:extLst>
          </p:cNvPr>
          <p:cNvSpPr>
            <a:spLocks noGrp="1"/>
          </p:cNvSpPr>
          <p:nvPr>
            <p:ph type="subTitle" idx="1"/>
          </p:nvPr>
        </p:nvSpPr>
        <p:spPr>
          <a:xfrm>
            <a:off x="6612297" y="3305237"/>
            <a:ext cx="4786877" cy="763899"/>
          </a:xfrm>
        </p:spPr>
        <p:txBody>
          <a:bodyPr>
            <a:normAutofit/>
          </a:bodyPr>
          <a:lstStyle/>
          <a:p>
            <a:pPr algn="ctr"/>
            <a:r>
              <a:rPr lang="en-US" sz="3600" dirty="0"/>
              <a:t>Case Studies</a:t>
            </a:r>
          </a:p>
        </p:txBody>
      </p:sp>
      <p:pic>
        <p:nvPicPr>
          <p:cNvPr id="11" name="Picture Placeholder 10" descr="A person with his hand on his chin">
            <a:extLst>
              <a:ext uri="{FF2B5EF4-FFF2-40B4-BE49-F238E27FC236}">
                <a16:creationId xmlns:a16="http://schemas.microsoft.com/office/drawing/2014/main" id="{116F9580-0618-69C6-809E-06AA87E5DF3C}"/>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A5E800B4-1E26-741C-7FE9-10FD60F7D5B3}"/>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2570416C-FE30-7E27-2160-1ECF8A757EE7}"/>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4315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13347-1512-11FE-7907-42311877C6D0}"/>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8AE259C2-EB54-3CC4-710C-0C6E17D88C38}"/>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517E9D59-1CAE-E9BD-5CFC-047359916E7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9" name="Rectangle 2">
            <a:extLst>
              <a:ext uri="{FF2B5EF4-FFF2-40B4-BE49-F238E27FC236}">
                <a16:creationId xmlns:a16="http://schemas.microsoft.com/office/drawing/2014/main" id="{5949F488-D697-221D-A76D-4E63F8343155}"/>
              </a:ext>
            </a:extLst>
          </p:cNvPr>
          <p:cNvSpPr>
            <a:spLocks noGrp="1" noChangeArrowheads="1"/>
          </p:cNvSpPr>
          <p:nvPr>
            <p:ph sz="quarter" idx="17"/>
          </p:nvPr>
        </p:nvSpPr>
        <p:spPr bwMode="auto">
          <a:xfrm>
            <a:off x="561588" y="1265676"/>
            <a:ext cx="74554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b="1" dirty="0"/>
              <a:t>:</a:t>
            </a:r>
            <a:r>
              <a:rPr lang="en-US" sz="2400" b="1" dirty="0">
                <a:solidFill>
                  <a:srgbClr val="0070C0"/>
                </a:solidFill>
                <a:latin typeface="Algerian" panose="04020705040A02060702" pitchFamily="82" charset="0"/>
              </a:rPr>
              <a:t>Google:</a:t>
            </a:r>
            <a:endParaRPr lang="en-US" sz="2400" dirty="0">
              <a:solidFill>
                <a:srgbClr val="0070C0"/>
              </a:solidFill>
              <a:latin typeface="Algerian" panose="04020705040A02060702" pitchFamily="82"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Known for innovation, collaboration, and employee-centric policies.</a:t>
            </a:r>
          </a:p>
          <a:p>
            <a:pPr marL="457200" lvl="1" indent="0">
              <a:buNone/>
            </a:pPr>
            <a:endParaRPr lang="en-US" dirty="0"/>
          </a:p>
          <a:p>
            <a:pPr>
              <a:buFont typeface="Arial" panose="020B0604020202020204" pitchFamily="34" charset="0"/>
              <a:buChar char="•"/>
            </a:pPr>
            <a:r>
              <a:rPr lang="en-US" sz="2400" b="1" dirty="0">
                <a:solidFill>
                  <a:srgbClr val="0070C0"/>
                </a:solidFill>
                <a:latin typeface="Algerian" panose="04020705040A02060702" pitchFamily="82" charset="0"/>
              </a:rPr>
              <a:t>Zappos:</a:t>
            </a:r>
            <a:endParaRPr lang="en-US" sz="2400" dirty="0">
              <a:solidFill>
                <a:srgbClr val="0070C0"/>
              </a:solidFill>
              <a:latin typeface="Algerian" panose="04020705040A02060702" pitchFamily="82"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Emphasizes customer service and employee happiness, creating a unique culture.</a:t>
            </a:r>
          </a:p>
          <a:p>
            <a:pPr marL="457200" lvl="1" indent="0">
              <a:buNone/>
            </a:pPr>
            <a:endParaRPr lang="en-US" dirty="0"/>
          </a:p>
          <a:p>
            <a:pPr>
              <a:buFont typeface="Arial" panose="020B0604020202020204" pitchFamily="34" charset="0"/>
              <a:buChar char="•"/>
            </a:pPr>
            <a:r>
              <a:rPr lang="en-US" sz="2400" b="1" dirty="0">
                <a:solidFill>
                  <a:srgbClr val="0070C0"/>
                </a:solidFill>
                <a:latin typeface="Algerian" panose="04020705040A02060702" pitchFamily="82" charset="0"/>
              </a:rPr>
              <a:t>Netflix:</a:t>
            </a:r>
            <a:endParaRPr lang="en-US" sz="2400" dirty="0">
              <a:solidFill>
                <a:srgbClr val="0070C0"/>
              </a:solidFill>
              <a:latin typeface="Algerian" panose="04020705040A02060702" pitchFamily="82"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Focuses on freedom and responsibility, encouraging a high-performance environment.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97F6548-054A-30E3-9AC5-6F917E1BE02A}"/>
              </a:ext>
            </a:extLst>
          </p:cNvPr>
          <p:cNvSpPr txBox="1"/>
          <p:nvPr/>
        </p:nvSpPr>
        <p:spPr>
          <a:xfrm>
            <a:off x="697740" y="223520"/>
            <a:ext cx="6571030" cy="646331"/>
          </a:xfrm>
          <a:prstGeom prst="rect">
            <a:avLst/>
          </a:prstGeom>
          <a:noFill/>
        </p:spPr>
        <p:txBody>
          <a:bodyPr wrap="none" rtlCol="0">
            <a:spAutoFit/>
          </a:bodyPr>
          <a:lstStyle/>
          <a:p>
            <a:r>
              <a:rPr lang="en-US" sz="3600" b="1" dirty="0">
                <a:solidFill>
                  <a:schemeClr val="accent6">
                    <a:lumMod val="75000"/>
                  </a:schemeClr>
                </a:solidFill>
                <a:latin typeface="+mj-lt"/>
              </a:rPr>
              <a:t>Successful Corporate Cultures</a:t>
            </a:r>
            <a:endParaRPr lang="en-IN" sz="3600" dirty="0">
              <a:latin typeface="+mj-lt"/>
            </a:endParaRPr>
          </a:p>
        </p:txBody>
      </p:sp>
      <p:pic>
        <p:nvPicPr>
          <p:cNvPr id="30" name="Picture Placeholder 29">
            <a:extLst>
              <a:ext uri="{FF2B5EF4-FFF2-40B4-BE49-F238E27FC236}">
                <a16:creationId xmlns:a16="http://schemas.microsoft.com/office/drawing/2014/main" id="{4BF797F5-6C4E-F247-F1A3-81A2A6E450B8}"/>
              </a:ext>
            </a:extLst>
          </p:cNvPr>
          <p:cNvPicPr>
            <a:picLocks noGrp="1" noChangeAspect="1"/>
          </p:cNvPicPr>
          <p:nvPr>
            <p:ph type="pic" sz="quarter" idx="11"/>
          </p:nvPr>
        </p:nvPicPr>
        <p:blipFill>
          <a:blip r:embed="rId4"/>
          <a:srcRect l="13368" r="13368"/>
          <a:stretch>
            <a:fillRect/>
          </a:stretch>
        </p:blipFill>
        <p:spPr/>
      </p:pic>
    </p:spTree>
    <p:extLst>
      <p:ext uri="{BB962C8B-B14F-4D97-AF65-F5344CB8AC3E}">
        <p14:creationId xmlns:p14="http://schemas.microsoft.com/office/powerpoint/2010/main" val="875577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92F46-58D9-80E1-699C-E85F6B31A711}"/>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0973B3E2-382D-8087-8E43-601B2B2A1888}"/>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EE01F46D-DA97-48E9-1409-6C925C9FD13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9" name="Rectangle 2">
            <a:extLst>
              <a:ext uri="{FF2B5EF4-FFF2-40B4-BE49-F238E27FC236}">
                <a16:creationId xmlns:a16="http://schemas.microsoft.com/office/drawing/2014/main" id="{69203CD4-FFBC-EE3F-ED7B-7B9D8C8C4133}"/>
              </a:ext>
            </a:extLst>
          </p:cNvPr>
          <p:cNvSpPr>
            <a:spLocks noGrp="1" noChangeArrowheads="1"/>
          </p:cNvSpPr>
          <p:nvPr>
            <p:ph sz="quarter" idx="17"/>
          </p:nvPr>
        </p:nvSpPr>
        <p:spPr bwMode="auto">
          <a:xfrm>
            <a:off x="484380" y="2470430"/>
            <a:ext cx="74554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400" dirty="0">
                <a:latin typeface="Arial" panose="020B0604020202020204" pitchFamily="34" charset="0"/>
                <a:cs typeface="Arial" panose="020B0604020202020204" pitchFamily="34" charset="0"/>
              </a:rPr>
              <a:t>Each company fosters an environment that aligns with their mission, values, and employee needs, contributing to their success.</a:t>
            </a:r>
          </a:p>
        </p:txBody>
      </p:sp>
      <p:sp>
        <p:nvSpPr>
          <p:cNvPr id="3" name="TextBox 2">
            <a:extLst>
              <a:ext uri="{FF2B5EF4-FFF2-40B4-BE49-F238E27FC236}">
                <a16:creationId xmlns:a16="http://schemas.microsoft.com/office/drawing/2014/main" id="{CFC0D694-3176-666C-2374-CF7D877C827E}"/>
              </a:ext>
            </a:extLst>
          </p:cNvPr>
          <p:cNvSpPr txBox="1"/>
          <p:nvPr/>
        </p:nvSpPr>
        <p:spPr>
          <a:xfrm>
            <a:off x="484380" y="396240"/>
            <a:ext cx="7661072" cy="1200329"/>
          </a:xfrm>
          <a:prstGeom prst="rect">
            <a:avLst/>
          </a:prstGeom>
          <a:noFill/>
        </p:spPr>
        <p:txBody>
          <a:bodyPr wrap="none" rtlCol="0">
            <a:spAutoFit/>
          </a:bodyPr>
          <a:lstStyle/>
          <a:p>
            <a:r>
              <a:rPr lang="en-US" sz="3600" b="1" dirty="0">
                <a:solidFill>
                  <a:schemeClr val="accent6">
                    <a:lumMod val="75000"/>
                  </a:schemeClr>
                </a:solidFill>
                <a:latin typeface="+mj-lt"/>
              </a:rPr>
              <a:t>What Makes Their Culture Unique </a:t>
            </a:r>
          </a:p>
          <a:p>
            <a:r>
              <a:rPr lang="en-US" sz="3600" b="1" dirty="0">
                <a:solidFill>
                  <a:schemeClr val="accent6">
                    <a:lumMod val="75000"/>
                  </a:schemeClr>
                </a:solidFill>
                <a:latin typeface="+mj-lt"/>
              </a:rPr>
              <a:t>and Effective</a:t>
            </a:r>
            <a:endParaRPr lang="en-IN" sz="3600" dirty="0">
              <a:solidFill>
                <a:schemeClr val="accent6">
                  <a:lumMod val="75000"/>
                </a:schemeClr>
              </a:solidFill>
              <a:latin typeface="+mj-lt"/>
            </a:endParaRPr>
          </a:p>
        </p:txBody>
      </p:sp>
      <p:pic>
        <p:nvPicPr>
          <p:cNvPr id="6" name="Picture Placeholder 5">
            <a:extLst>
              <a:ext uri="{FF2B5EF4-FFF2-40B4-BE49-F238E27FC236}">
                <a16:creationId xmlns:a16="http://schemas.microsoft.com/office/drawing/2014/main" id="{96B8257E-F933-62E6-F6EC-BD825D41A9D9}"/>
              </a:ext>
            </a:extLst>
          </p:cNvPr>
          <p:cNvPicPr>
            <a:picLocks noGrp="1" noChangeAspect="1"/>
          </p:cNvPicPr>
          <p:nvPr>
            <p:ph type="pic" sz="quarter" idx="11"/>
          </p:nvPr>
        </p:nvPicPr>
        <p:blipFill>
          <a:blip r:embed="rId4"/>
          <a:srcRect l="25572" r="25572"/>
          <a:stretch>
            <a:fillRect/>
          </a:stretch>
        </p:blipFill>
        <p:spPr/>
      </p:pic>
    </p:spTree>
    <p:extLst>
      <p:ext uri="{BB962C8B-B14F-4D97-AF65-F5344CB8AC3E}">
        <p14:creationId xmlns:p14="http://schemas.microsoft.com/office/powerpoint/2010/main" val="1364788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A7AD1-2DD0-FD1B-E1A4-2D7FD81A7A7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9131BFF-3E1B-4904-6B87-6FD09738FEE6}"/>
              </a:ext>
            </a:extLst>
          </p:cNvPr>
          <p:cNvSpPr>
            <a:spLocks noGrp="1"/>
          </p:cNvSpPr>
          <p:nvPr>
            <p:ph type="ctrTitle"/>
          </p:nvPr>
        </p:nvSpPr>
        <p:spPr>
          <a:xfrm>
            <a:off x="6500190" y="1255074"/>
            <a:ext cx="4786877" cy="1518315"/>
          </a:xfrm>
        </p:spPr>
        <p:txBody>
          <a:bodyPr/>
          <a:lstStyle/>
          <a:p>
            <a:pPr algn="ctr"/>
            <a:r>
              <a:rPr lang="en-US" dirty="0"/>
              <a:t>7.</a:t>
            </a:r>
          </a:p>
        </p:txBody>
      </p:sp>
      <p:sp>
        <p:nvSpPr>
          <p:cNvPr id="14" name="Subtitle 13">
            <a:extLst>
              <a:ext uri="{FF2B5EF4-FFF2-40B4-BE49-F238E27FC236}">
                <a16:creationId xmlns:a16="http://schemas.microsoft.com/office/drawing/2014/main" id="{6F96CD59-4D30-CD1F-36BE-72ED565783AD}"/>
              </a:ext>
            </a:extLst>
          </p:cNvPr>
          <p:cNvSpPr>
            <a:spLocks noGrp="1"/>
          </p:cNvSpPr>
          <p:nvPr>
            <p:ph type="subTitle" idx="1"/>
          </p:nvPr>
        </p:nvSpPr>
        <p:spPr>
          <a:xfrm>
            <a:off x="6444136" y="3224324"/>
            <a:ext cx="5097624" cy="1720575"/>
          </a:xfrm>
        </p:spPr>
        <p:txBody>
          <a:bodyPr>
            <a:normAutofit lnSpcReduction="10000"/>
          </a:bodyPr>
          <a:lstStyle/>
          <a:p>
            <a:pPr algn="ctr"/>
            <a:r>
              <a:rPr lang="en-IN" sz="3600" dirty="0"/>
              <a:t>Strategies for building a Positive Corporate Culture </a:t>
            </a:r>
            <a:endParaRPr lang="en-US" sz="3600" dirty="0"/>
          </a:p>
        </p:txBody>
      </p:sp>
      <p:pic>
        <p:nvPicPr>
          <p:cNvPr id="11" name="Picture Placeholder 10" descr="A person with his hand on his chin">
            <a:extLst>
              <a:ext uri="{FF2B5EF4-FFF2-40B4-BE49-F238E27FC236}">
                <a16:creationId xmlns:a16="http://schemas.microsoft.com/office/drawing/2014/main" id="{728E0669-72E7-6E8B-7864-107DE4E2249B}"/>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574C928B-BFFE-AAC7-F6C8-B7E1D29278BF}"/>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1C69675F-6EC5-526B-1CE0-841182A12BAE}"/>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380858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1DDD7-D2C5-A211-9AE5-49B5587EDDF0}"/>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CCB697CA-7EDE-0462-9083-5FFEE54780F9}"/>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1CA6074C-F07D-3B33-4325-62EF667BB8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2" name="Content Placeholder 1">
            <a:extLst>
              <a:ext uri="{FF2B5EF4-FFF2-40B4-BE49-F238E27FC236}">
                <a16:creationId xmlns:a16="http://schemas.microsoft.com/office/drawing/2014/main" id="{196F8E0B-1092-7CC5-9AE0-9002B2067FDD}"/>
              </a:ext>
            </a:extLst>
          </p:cNvPr>
          <p:cNvSpPr>
            <a:spLocks noGrp="1" noChangeArrowheads="1"/>
          </p:cNvSpPr>
          <p:nvPr>
            <p:ph sz="quarter" idx="17"/>
          </p:nvPr>
        </p:nvSpPr>
        <p:spPr bwMode="auto">
          <a:xfrm>
            <a:off x="276542" y="566678"/>
            <a:ext cx="7760017"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Leadership Role:</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Leaders must embody and promote the desired culture through their actions and communication.</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Employee Involvement:</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Engaging employees in decision-making and feedback processes to enhance ownership.</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Clear Communication:</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Establishing open lines of communication fosters transparency and trust.</a:t>
            </a:r>
          </a:p>
          <a:p>
            <a:pPr marL="749808" lvl="1" indent="-457200" eaLnBrk="0" fontAlgn="base" hangingPunct="0">
              <a:spcBef>
                <a:spcPct val="0"/>
              </a:spcBef>
              <a:spcAft>
                <a:spcPct val="0"/>
              </a:spcAft>
              <a:buFont typeface="+mj-lt"/>
              <a:buAutoNum type="arabicPeriod"/>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Recognition and Rewards:</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Acknowledging and rewarding contributions enhances motivation and reinforces desired behaviors.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Placeholder 9">
            <a:extLst>
              <a:ext uri="{FF2B5EF4-FFF2-40B4-BE49-F238E27FC236}">
                <a16:creationId xmlns:a16="http://schemas.microsoft.com/office/drawing/2014/main" id="{6F7EB3E0-337E-AA0F-1A21-08CBE09E6F8F}"/>
              </a:ext>
            </a:extLst>
          </p:cNvPr>
          <p:cNvPicPr>
            <a:picLocks noGrp="1" noChangeAspect="1"/>
          </p:cNvPicPr>
          <p:nvPr>
            <p:ph type="pic" sz="quarter" idx="11"/>
          </p:nvPr>
        </p:nvPicPr>
        <p:blipFill>
          <a:blip r:embed="rId4"/>
          <a:srcRect l="30768" r="30768"/>
          <a:stretch>
            <a:fillRect/>
          </a:stretch>
        </p:blipFill>
        <p:spPr/>
      </p:pic>
    </p:spTree>
    <p:extLst>
      <p:ext uri="{BB962C8B-B14F-4D97-AF65-F5344CB8AC3E}">
        <p14:creationId xmlns:p14="http://schemas.microsoft.com/office/powerpoint/2010/main" val="293799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99788" y="353962"/>
            <a:ext cx="4786877" cy="983225"/>
          </a:xfrm>
        </p:spPr>
        <p:txBody>
          <a:bodyPr>
            <a:normAutofit/>
          </a:bodyPr>
          <a:lstStyle/>
          <a:p>
            <a:pPr algn="ctr"/>
            <a:r>
              <a:rPr lang="en-US" dirty="0"/>
              <a:t>8.</a:t>
            </a:r>
          </a:p>
        </p:txBody>
      </p:sp>
      <p:sp>
        <p:nvSpPr>
          <p:cNvPr id="10" name="Subtitle 9">
            <a:extLst>
              <a:ext uri="{FF2B5EF4-FFF2-40B4-BE49-F238E27FC236}">
                <a16:creationId xmlns:a16="http://schemas.microsoft.com/office/drawing/2014/main" id="{DB4740A4-A1D9-E9B5-6838-073E1369284E}"/>
              </a:ext>
            </a:extLst>
          </p:cNvPr>
          <p:cNvSpPr>
            <a:spLocks noGrp="1"/>
          </p:cNvSpPr>
          <p:nvPr>
            <p:ph type="subTitle" idx="1"/>
          </p:nvPr>
        </p:nvSpPr>
        <p:spPr>
          <a:xfrm>
            <a:off x="6599788" y="1517074"/>
            <a:ext cx="4786877" cy="763899"/>
          </a:xfrm>
        </p:spPr>
        <p:txBody>
          <a:bodyPr>
            <a:normAutofit/>
          </a:bodyPr>
          <a:lstStyle/>
          <a:p>
            <a:pPr algn="ctr"/>
            <a:r>
              <a:rPr lang="en-IN" sz="3600" dirty="0"/>
              <a:t>Conclusion </a:t>
            </a:r>
            <a:endParaRPr lang="en-US" sz="3600" dirty="0"/>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sp>
        <p:nvSpPr>
          <p:cNvPr id="24" name="Text Placeholder 23">
            <a:extLst>
              <a:ext uri="{FF2B5EF4-FFF2-40B4-BE49-F238E27FC236}">
                <a16:creationId xmlns:a16="http://schemas.microsoft.com/office/drawing/2014/main" id="{55DD8B99-A215-EB84-183A-F3B1E73A45B5}"/>
              </a:ext>
            </a:extLst>
          </p:cNvPr>
          <p:cNvSpPr>
            <a:spLocks noGrp="1"/>
          </p:cNvSpPr>
          <p:nvPr>
            <p:ph type="body" sz="quarter" idx="16"/>
          </p:nvPr>
        </p:nvSpPr>
        <p:spPr>
          <a:xfrm>
            <a:off x="7062953" y="2385800"/>
            <a:ext cx="3860546" cy="2955125"/>
          </a:xfrm>
        </p:spPr>
        <p:txBody>
          <a:bodyPr/>
          <a:lstStyle/>
          <a:p>
            <a:pPr>
              <a:lnSpc>
                <a:spcPct val="107000"/>
              </a:lnSpc>
              <a:spcAft>
                <a:spcPts val="800"/>
              </a:spcAft>
            </a:pPr>
            <a:r>
              <a:rPr lang="en-IN" sz="2000" kern="100">
                <a:latin typeface="Times New Roman" panose="02020603050405020304" pitchFamily="18" charset="0"/>
                <a:ea typeface="Calibri" panose="020F0502020204030204" pitchFamily="34" charset="0"/>
                <a:cs typeface="Times New Roman" panose="02020603050405020304" pitchFamily="18" charset="0"/>
              </a:rPr>
              <a:t>C</a:t>
            </a:r>
            <a:r>
              <a:rPr lang="en-IN" sz="2000" kern="100">
                <a:effectLst/>
                <a:latin typeface="Times New Roman" panose="02020603050405020304" pitchFamily="18" charset="0"/>
                <a:ea typeface="Calibri" panose="020F0502020204030204" pitchFamily="34" charset="0"/>
                <a:cs typeface="Times New Roman" panose="02020603050405020304" pitchFamily="18" charset="0"/>
              </a:rPr>
              <a:t>orporate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culture is crucial for creating a positive and productive work environment. As we look to the future, trends such as remote work and diversity initiatives will likely continue to shape corporate culture. I’m excited to see how organizations adapt and grow in this dynamic landscape.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98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7168506" y="2441216"/>
            <a:ext cx="4786877" cy="1518315"/>
          </a:xfrm>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1"/>
            <a:ext cx="6732237" cy="632016"/>
          </a:xfrm>
        </p:spPr>
        <p:txBody>
          <a:bodyPr>
            <a:noAutofit/>
          </a:bodyPr>
          <a:lstStyle/>
          <a:p>
            <a:r>
              <a:rPr lang="en-US" dirty="0"/>
              <a:t>Overview of Topics</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a:xfrm>
            <a:off x="824242" y="1112255"/>
            <a:ext cx="788639" cy="533400"/>
          </a:xfrm>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a:xfrm>
            <a:off x="1638409" y="1121175"/>
            <a:ext cx="5885179" cy="533400"/>
          </a:xfrm>
        </p:spPr>
        <p:txBody>
          <a:bodyPr/>
          <a:lstStyle/>
          <a:p>
            <a:r>
              <a:rPr lang="en-US" dirty="0"/>
              <a:t>Introduction</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a:xfrm>
            <a:off x="824241" y="1761713"/>
            <a:ext cx="788639" cy="533400"/>
          </a:xfrm>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a:xfrm>
            <a:off x="1615449" y="1737404"/>
            <a:ext cx="5885179" cy="533400"/>
          </a:xfrm>
        </p:spPr>
        <p:txBody>
          <a:bodyPr/>
          <a:lstStyle/>
          <a:p>
            <a:r>
              <a:rPr lang="en-US" dirty="0"/>
              <a:t>Core Values</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a:xfrm>
            <a:off x="807762" y="2349793"/>
            <a:ext cx="788639" cy="533400"/>
          </a:xfrm>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a:xfrm>
            <a:off x="1596399" y="2327884"/>
            <a:ext cx="5885179" cy="533400"/>
          </a:xfrm>
        </p:spPr>
        <p:txBody>
          <a:bodyPr/>
          <a:lstStyle/>
          <a:p>
            <a:r>
              <a:rPr lang="en-US" dirty="0"/>
              <a:t>Types Of Corporate Culture</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a:xfrm>
            <a:off x="819811" y="2914738"/>
            <a:ext cx="788639" cy="533400"/>
          </a:xfrm>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596399" y="2887736"/>
            <a:ext cx="5885179" cy="533400"/>
          </a:xfrm>
        </p:spPr>
        <p:txBody>
          <a:bodyPr/>
          <a:lstStyle/>
          <a:p>
            <a:r>
              <a:rPr lang="en-IN" dirty="0"/>
              <a:t>Benefits of a Strong Corporate Culture</a:t>
            </a:r>
            <a:endParaRPr lang="en-US" dirty="0"/>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a:xfrm>
            <a:off x="807761" y="3532056"/>
            <a:ext cx="788639" cy="533400"/>
          </a:xfrm>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a:xfrm>
            <a:off x="1638408" y="4116661"/>
            <a:ext cx="5885179" cy="533400"/>
          </a:xfrm>
        </p:spPr>
        <p:txBody>
          <a:bodyPr/>
          <a:lstStyle/>
          <a:p>
            <a:r>
              <a:rPr lang="en-US" dirty="0"/>
              <a:t>Case </a:t>
            </a:r>
            <a:r>
              <a:rPr lang="en-IN" dirty="0"/>
              <a:t>Studies </a:t>
            </a:r>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2" name="Text Placeholder 11">
            <a:extLst>
              <a:ext uri="{FF2B5EF4-FFF2-40B4-BE49-F238E27FC236}">
                <a16:creationId xmlns:a16="http://schemas.microsoft.com/office/drawing/2014/main" id="{B71C4BF8-BE34-28BA-6B1D-3F57B8F64D0A}"/>
              </a:ext>
            </a:extLst>
          </p:cNvPr>
          <p:cNvSpPr txBox="1">
            <a:spLocks/>
          </p:cNvSpPr>
          <p:nvPr/>
        </p:nvSpPr>
        <p:spPr>
          <a:xfrm>
            <a:off x="819811" y="4132362"/>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o6.</a:t>
            </a:r>
          </a:p>
        </p:txBody>
      </p:sp>
      <p:sp>
        <p:nvSpPr>
          <p:cNvPr id="16" name="Text Placeholder 11">
            <a:extLst>
              <a:ext uri="{FF2B5EF4-FFF2-40B4-BE49-F238E27FC236}">
                <a16:creationId xmlns:a16="http://schemas.microsoft.com/office/drawing/2014/main" id="{AE001962-682D-548C-98F5-590C29D01136}"/>
              </a:ext>
            </a:extLst>
          </p:cNvPr>
          <p:cNvSpPr txBox="1">
            <a:spLocks/>
          </p:cNvSpPr>
          <p:nvPr/>
        </p:nvSpPr>
        <p:spPr>
          <a:xfrm>
            <a:off x="796322" y="4742292"/>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o7.</a:t>
            </a:r>
          </a:p>
        </p:txBody>
      </p:sp>
      <p:sp>
        <p:nvSpPr>
          <p:cNvPr id="20" name="Text Placeholder 11">
            <a:extLst>
              <a:ext uri="{FF2B5EF4-FFF2-40B4-BE49-F238E27FC236}">
                <a16:creationId xmlns:a16="http://schemas.microsoft.com/office/drawing/2014/main" id="{7395EDCB-CDAD-457D-65E6-8CD6A27114BA}"/>
              </a:ext>
            </a:extLst>
          </p:cNvPr>
          <p:cNvSpPr txBox="1">
            <a:spLocks/>
          </p:cNvSpPr>
          <p:nvPr/>
        </p:nvSpPr>
        <p:spPr>
          <a:xfrm>
            <a:off x="819811" y="5307237"/>
            <a:ext cx="788639" cy="533400"/>
          </a:xfrm>
          <a:prstGeom prst="rect">
            <a:avLst/>
          </a:prstGeom>
        </p:spPr>
        <p:txBody>
          <a:bodyPr vert="horz" lIns="0" tIns="0" rIns="0" bIns="0" rtlCol="0" anchor="ctr">
            <a:noAutofit/>
          </a:bodyPr>
          <a:lstStyle>
            <a:lvl1pPr marL="0" indent="0" algn="ctr" defTabSz="914400" rtl="0" eaLnBrk="1" latinLnBrk="0" hangingPunct="1">
              <a:lnSpc>
                <a:spcPct val="60000"/>
              </a:lnSpc>
              <a:spcBef>
                <a:spcPts val="0"/>
              </a:spcBef>
              <a:spcAft>
                <a:spcPts val="0"/>
              </a:spcAft>
              <a:buClr>
                <a:schemeClr val="accent1"/>
              </a:buClr>
              <a:buSzPct val="100000"/>
              <a:buFont typeface="Calibri" panose="020F0502020204030204" pitchFamily="34" charset="0"/>
              <a:buNone/>
              <a:defRPr sz="4400" b="0" kern="1200" spc="100" baseline="-25000">
                <a:solidFill>
                  <a:schemeClr val="tx2"/>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o8.</a:t>
            </a:r>
          </a:p>
        </p:txBody>
      </p:sp>
      <p:sp>
        <p:nvSpPr>
          <p:cNvPr id="27" name="Text Placeholder 12">
            <a:extLst>
              <a:ext uri="{FF2B5EF4-FFF2-40B4-BE49-F238E27FC236}">
                <a16:creationId xmlns:a16="http://schemas.microsoft.com/office/drawing/2014/main" id="{FB780F97-64E6-5039-4C3E-F9C8D2E0EE37}"/>
              </a:ext>
            </a:extLst>
          </p:cNvPr>
          <p:cNvSpPr txBox="1">
            <a:spLocks/>
          </p:cNvSpPr>
          <p:nvPr/>
        </p:nvSpPr>
        <p:spPr>
          <a:xfrm>
            <a:off x="1485185" y="4715729"/>
            <a:ext cx="5885179" cy="533400"/>
          </a:xfrm>
          <a:prstGeom prst="rect">
            <a:avLst/>
          </a:prstGeom>
        </p:spPr>
        <p:txBody>
          <a:bodyPr vert="horz" lIns="0" tIns="45720" rIns="0" bIns="0" rtlCol="0" anchor="b">
            <a:normAutofit fontScale="92500"/>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dirty="0"/>
              <a:t>Strategies for Building a Positive Corporate Culture </a:t>
            </a:r>
            <a:endParaRPr lang="en-US" dirty="0"/>
          </a:p>
        </p:txBody>
      </p:sp>
      <p:sp>
        <p:nvSpPr>
          <p:cNvPr id="28" name="Text Placeholder 12">
            <a:extLst>
              <a:ext uri="{FF2B5EF4-FFF2-40B4-BE49-F238E27FC236}">
                <a16:creationId xmlns:a16="http://schemas.microsoft.com/office/drawing/2014/main" id="{A5E3EFA8-A398-1A76-57B7-1CD7FA4797F7}"/>
              </a:ext>
            </a:extLst>
          </p:cNvPr>
          <p:cNvSpPr txBox="1">
            <a:spLocks/>
          </p:cNvSpPr>
          <p:nvPr/>
        </p:nvSpPr>
        <p:spPr>
          <a:xfrm>
            <a:off x="1596400" y="3498105"/>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Challenges in Building Corporate Culture</a:t>
            </a:r>
          </a:p>
        </p:txBody>
      </p:sp>
      <p:sp>
        <p:nvSpPr>
          <p:cNvPr id="29" name="Text Placeholder 12">
            <a:extLst>
              <a:ext uri="{FF2B5EF4-FFF2-40B4-BE49-F238E27FC236}">
                <a16:creationId xmlns:a16="http://schemas.microsoft.com/office/drawing/2014/main" id="{3EFBD2FE-7687-D209-C1CB-1A0E22E64A0E}"/>
              </a:ext>
            </a:extLst>
          </p:cNvPr>
          <p:cNvSpPr txBox="1">
            <a:spLocks/>
          </p:cNvSpPr>
          <p:nvPr/>
        </p:nvSpPr>
        <p:spPr>
          <a:xfrm>
            <a:off x="1638410" y="5266290"/>
            <a:ext cx="5885179" cy="533400"/>
          </a:xfrm>
          <a:prstGeom prst="rect">
            <a:avLst/>
          </a:prstGeom>
        </p:spPr>
        <p:txBody>
          <a:bodyPr vert="horz" lIns="0" tIns="45720" rIns="0" bIns="0" rtlCol="0" anchor="b">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kern="1200">
                <a:solidFill>
                  <a:schemeClr val="tx1">
                    <a:lumMod val="50000"/>
                    <a:lumOff val="50000"/>
                  </a:schemeClr>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dirty="0"/>
              <a:t>Conclusion </a:t>
            </a:r>
            <a:endParaRPr lang="en-US" dirty="0"/>
          </a:p>
        </p:txBody>
      </p:sp>
    </p:spTree>
    <p:extLst>
      <p:ext uri="{BB962C8B-B14F-4D97-AF65-F5344CB8AC3E}">
        <p14:creationId xmlns:p14="http://schemas.microsoft.com/office/powerpoint/2010/main" val="425597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2297" y="1457334"/>
            <a:ext cx="4786877" cy="1518315"/>
          </a:xfrm>
        </p:spPr>
        <p:txBody>
          <a:bodyPr/>
          <a:lstStyle/>
          <a:p>
            <a:pPr algn="ctr"/>
            <a:r>
              <a:rPr lang="en-US" dirty="0"/>
              <a:t>1.</a:t>
            </a:r>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612297" y="3305237"/>
            <a:ext cx="4786877" cy="763899"/>
          </a:xfrm>
        </p:spPr>
        <p:txBody>
          <a:bodyPr>
            <a:normAutofit/>
          </a:bodyPr>
          <a:lstStyle/>
          <a:p>
            <a:pPr algn="ctr"/>
            <a:r>
              <a:rPr lang="en-US" sz="3600" dirty="0"/>
              <a:t>Introduction</a:t>
            </a:r>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634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787400"/>
          </a:xfrm>
        </p:spPr>
        <p:txBody>
          <a:bodyPr/>
          <a:lstStyle/>
          <a:p>
            <a:r>
              <a:rPr lang="en-US" dirty="0">
                <a:solidFill>
                  <a:schemeClr val="accent6">
                    <a:lumMod val="75000"/>
                  </a:schemeClr>
                </a:solidFill>
              </a:rPr>
              <a:t>What is corporate Culture?</a:t>
            </a:r>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8" name="Rectangle 3">
            <a:extLst>
              <a:ext uri="{FF2B5EF4-FFF2-40B4-BE49-F238E27FC236}">
                <a16:creationId xmlns:a16="http://schemas.microsoft.com/office/drawing/2014/main" id="{CBCD5403-DD28-14FD-6762-666D2ECA7F6D}"/>
              </a:ext>
            </a:extLst>
          </p:cNvPr>
          <p:cNvSpPr>
            <a:spLocks noGrp="1" noChangeArrowheads="1"/>
          </p:cNvSpPr>
          <p:nvPr>
            <p:ph sz="quarter" idx="17"/>
          </p:nvPr>
        </p:nvSpPr>
        <p:spPr bwMode="auto">
          <a:xfrm>
            <a:off x="483315" y="1199497"/>
            <a:ext cx="7045244"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1" i="0" u="none" strike="noStrike" cap="none" normalizeH="0" baseline="0" dirty="0">
                <a:ln>
                  <a:noFill/>
                </a:ln>
                <a:solidFill>
                  <a:srgbClr val="0070C0"/>
                </a:solidFill>
                <a:effectLst/>
                <a:latin typeface="+mj-lt"/>
              </a:rPr>
              <a:t>Definition and Importance:</a:t>
            </a:r>
            <a:endParaRPr lang="en-US" altLang="en-US" sz="3200" b="1" dirty="0">
              <a:solidFill>
                <a:srgbClr val="0070C0"/>
              </a:solidFill>
              <a:latin typeface="+mj-lt"/>
            </a:endParaRP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Corporate culture refers to the shared values, beliefs, and behaviors that shape how a company's employees interact and work together.</a:t>
            </a: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It acts as the foundation of the organization, influencing decision-making, employee engagement, and overall productivity.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buClrTx/>
              <a:buSzTx/>
              <a:buFont typeface="Wingdings" panose="05000000000000000000" pitchFamily="2" charset="2"/>
              <a:buChar char="v"/>
            </a:pPr>
            <a:r>
              <a:rPr kumimoji="0" lang="en-US" altLang="en-US" sz="3200" b="1" i="0" u="none" strike="noStrike" cap="none" normalizeH="0" baseline="0" dirty="0">
                <a:ln>
                  <a:noFill/>
                </a:ln>
                <a:solidFill>
                  <a:srgbClr val="0070C0"/>
                </a:solidFill>
                <a:effectLst/>
                <a:latin typeface="+mj-lt"/>
              </a:rPr>
              <a:t>How it Influences Employee Behavior and Company Success:</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A strong corporate culture can lead to higher employee satisfaction, reduced turnover, and enhanced performance.</a:t>
            </a: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Positive culture aligns employees with the company’s mission and goals.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D6F9-E774-DAAB-8D13-9AF25E154D5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0AF59BE-CDD8-F911-B710-45F61521D05F}"/>
              </a:ext>
            </a:extLst>
          </p:cNvPr>
          <p:cNvSpPr>
            <a:spLocks noGrp="1"/>
          </p:cNvSpPr>
          <p:nvPr>
            <p:ph type="ctrTitle"/>
          </p:nvPr>
        </p:nvSpPr>
        <p:spPr>
          <a:xfrm>
            <a:off x="6612297" y="1457334"/>
            <a:ext cx="4786877" cy="1518315"/>
          </a:xfrm>
        </p:spPr>
        <p:txBody>
          <a:bodyPr/>
          <a:lstStyle/>
          <a:p>
            <a:pPr algn="ctr"/>
            <a:r>
              <a:rPr lang="en-US" dirty="0"/>
              <a:t>2.</a:t>
            </a:r>
          </a:p>
        </p:txBody>
      </p:sp>
      <p:sp>
        <p:nvSpPr>
          <p:cNvPr id="14" name="Subtitle 13">
            <a:extLst>
              <a:ext uri="{FF2B5EF4-FFF2-40B4-BE49-F238E27FC236}">
                <a16:creationId xmlns:a16="http://schemas.microsoft.com/office/drawing/2014/main" id="{8BBF8066-7DDE-C13F-1968-98CD59C5A9DC}"/>
              </a:ext>
            </a:extLst>
          </p:cNvPr>
          <p:cNvSpPr>
            <a:spLocks noGrp="1"/>
          </p:cNvSpPr>
          <p:nvPr>
            <p:ph type="subTitle" idx="1"/>
          </p:nvPr>
        </p:nvSpPr>
        <p:spPr>
          <a:xfrm>
            <a:off x="6612297" y="3305237"/>
            <a:ext cx="4786877" cy="763899"/>
          </a:xfrm>
        </p:spPr>
        <p:txBody>
          <a:bodyPr>
            <a:normAutofit/>
          </a:bodyPr>
          <a:lstStyle/>
          <a:p>
            <a:pPr algn="ctr"/>
            <a:r>
              <a:rPr lang="en-US" sz="3600" dirty="0"/>
              <a:t>Core Values</a:t>
            </a:r>
          </a:p>
        </p:txBody>
      </p:sp>
      <p:pic>
        <p:nvPicPr>
          <p:cNvPr id="11" name="Picture Placeholder 10" descr="A person with his hand on his chin">
            <a:extLst>
              <a:ext uri="{FF2B5EF4-FFF2-40B4-BE49-F238E27FC236}">
                <a16:creationId xmlns:a16="http://schemas.microsoft.com/office/drawing/2014/main" id="{E4F1A43F-88D3-E50F-6664-E368CD40F3E5}"/>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BDB0A235-5855-C9A7-3024-EC8064AECE78}"/>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E5E00B06-4524-A8A5-C100-7B3C3B19AA8F}"/>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118738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F573-CC03-9570-0B1C-575544C25ED6}"/>
            </a:ext>
          </a:extLst>
        </p:cNvPr>
        <p:cNvGrpSpPr/>
        <p:nvPr/>
      </p:nvGrpSpPr>
      <p:grpSpPr>
        <a:xfrm>
          <a:off x="0" y="0"/>
          <a:ext cx="0" cy="0"/>
          <a:chOff x="0" y="0"/>
          <a:chExt cx="0" cy="0"/>
        </a:xfrm>
      </p:grpSpPr>
      <p:pic>
        <p:nvPicPr>
          <p:cNvPr id="14" name="Picture Placeholder 13" descr="A hand holding a wire">
            <a:extLst>
              <a:ext uri="{FF2B5EF4-FFF2-40B4-BE49-F238E27FC236}">
                <a16:creationId xmlns:a16="http://schemas.microsoft.com/office/drawing/2014/main" id="{B4137AD3-D1BC-C9F7-1B0E-7FE586E8CE95}"/>
              </a:ext>
            </a:extLst>
          </p:cNvPr>
          <p:cNvPicPr>
            <a:picLocks noGrp="1" noChangeAspect="1"/>
          </p:cNvPicPr>
          <p:nvPr>
            <p:ph type="pic" sz="quarter" idx="11"/>
          </p:nvPr>
        </p:nvPicPr>
        <p:blipFill>
          <a:blip r:embed="rId2"/>
          <a:srcRect l="5747" r="5747"/>
          <a:stretch/>
        </p:blipFill>
        <p:spPr>
          <a:xfrm flipH="1">
            <a:off x="7163691" y="0"/>
            <a:ext cx="5024825" cy="6858000"/>
          </a:xfrm>
        </p:spPr>
      </p:pic>
      <p:sp>
        <p:nvSpPr>
          <p:cNvPr id="7" name="Freeform: Shape 6">
            <a:extLst>
              <a:ext uri="{FF2B5EF4-FFF2-40B4-BE49-F238E27FC236}">
                <a16:creationId xmlns:a16="http://schemas.microsoft.com/office/drawing/2014/main" id="{3E848E44-89F0-DD49-B943-D17F59F147C0}"/>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29C8ADD0-3D0A-B58B-67F6-3430DF46CA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68038" y="5156615"/>
            <a:ext cx="878334" cy="1705001"/>
          </a:xfrm>
          <a:prstGeom prst="rect">
            <a:avLst/>
          </a:prstGeom>
        </p:spPr>
      </p:pic>
      <p:sp>
        <p:nvSpPr>
          <p:cNvPr id="9" name="Rectangle 2">
            <a:extLst>
              <a:ext uri="{FF2B5EF4-FFF2-40B4-BE49-F238E27FC236}">
                <a16:creationId xmlns:a16="http://schemas.microsoft.com/office/drawing/2014/main" id="{33CC32D8-10D0-DCE9-2FFC-9A0B18F05387}"/>
              </a:ext>
            </a:extLst>
          </p:cNvPr>
          <p:cNvSpPr>
            <a:spLocks noGrp="1" noChangeArrowheads="1"/>
          </p:cNvSpPr>
          <p:nvPr>
            <p:ph sz="quarter" idx="17"/>
          </p:nvPr>
        </p:nvSpPr>
        <p:spPr bwMode="auto">
          <a:xfrm>
            <a:off x="489695" y="597455"/>
            <a:ext cx="7446910"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1" i="0" u="none" strike="noStrike" cap="none" normalizeH="0" baseline="0" dirty="0">
                <a:ln>
                  <a:noFill/>
                </a:ln>
                <a:solidFill>
                  <a:srgbClr val="0070C0"/>
                </a:solidFill>
                <a:effectLst/>
                <a:latin typeface="+mj-lt"/>
              </a:rPr>
              <a:t>Defining Core Values:</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Core values are the essential principles and standards that guide a </a:t>
            </a:r>
          </a:p>
          <a:p>
            <a:pPr marL="292608" lvl="1" indent="0" eaLnBrk="0" fontAlgn="base" hangingPunct="0">
              <a:spcBef>
                <a:spcPct val="0"/>
              </a:spcBef>
              <a:spcAft>
                <a:spcPct val="0"/>
              </a:spcAft>
              <a:buNone/>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company's actions and decisions.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1" i="0" u="none" strike="noStrike" cap="none" normalizeH="0" baseline="0" dirty="0">
                <a:ln>
                  <a:noFill/>
                </a:ln>
                <a:solidFill>
                  <a:srgbClr val="0070C0"/>
                </a:solidFill>
                <a:effectLst/>
                <a:latin typeface="+mj-lt"/>
              </a:rPr>
              <a:t>Examples of Core Values:</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Integrity     :</a:t>
            </a:r>
            <a:r>
              <a:rPr kumimoji="0" lang="en-US" altLang="en-US" sz="1800" b="0" i="0" u="none" strike="noStrike" cap="none" normalizeH="0" baseline="0" dirty="0">
                <a:ln>
                  <a:noFill/>
                </a:ln>
                <a:solidFill>
                  <a:schemeClr val="tx1"/>
                </a:solidFill>
                <a:effectLst/>
                <a:latin typeface="Arial" panose="020B0604020202020204" pitchFamily="34" charset="0"/>
              </a:rPr>
              <a:t> Commitment to honesty and ethical practices.</a:t>
            </a:r>
          </a:p>
          <a:p>
            <a:pPr marL="292608" lvl="1" indent="0"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Innovation : </a:t>
            </a:r>
            <a:r>
              <a:rPr kumimoji="0" lang="en-US" altLang="en-US" sz="1800" b="0" i="0" u="none" strike="noStrike" cap="none" normalizeH="0" baseline="0" dirty="0">
                <a:ln>
                  <a:noFill/>
                </a:ln>
                <a:solidFill>
                  <a:schemeClr val="tx1"/>
                </a:solidFill>
                <a:effectLst/>
                <a:latin typeface="Arial" panose="020B0604020202020204" pitchFamily="34" charset="0"/>
              </a:rPr>
              <a:t> Encouraging creativity and new ideas.</a:t>
            </a:r>
          </a:p>
          <a:p>
            <a:pPr marL="292608" lvl="1" indent="0"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Teamwork  :</a:t>
            </a:r>
            <a:r>
              <a:rPr kumimoji="0" lang="en-US" altLang="en-US" sz="1800" b="0" i="0" u="none" strike="noStrike" cap="none" normalizeH="0" baseline="0" dirty="0">
                <a:ln>
                  <a:noFill/>
                </a:ln>
                <a:solidFill>
                  <a:schemeClr val="tx1"/>
                </a:solidFill>
                <a:effectLst/>
                <a:latin typeface="Arial" panose="020B0604020202020204" pitchFamily="34" charset="0"/>
              </a:rPr>
              <a:t> Collaboration and support among employees.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1" i="0" u="none" strike="noStrike" cap="none" normalizeH="0" baseline="0" dirty="0">
                <a:ln>
                  <a:noFill/>
                </a:ln>
                <a:solidFill>
                  <a:srgbClr val="0070C0"/>
                </a:solidFill>
                <a:effectLst/>
                <a:latin typeface="+mj-lt"/>
              </a:rPr>
              <a:t>How Core Values Shape Corporate </a:t>
            </a:r>
          </a:p>
          <a:p>
            <a:pPr marL="0" marR="0" lvl="0" indent="0" algn="l" defTabSz="914400" rtl="0" eaLnBrk="0" fontAlgn="base" latinLnBrk="0" hangingPunct="0">
              <a:lnSpc>
                <a:spcPct val="100000"/>
              </a:lnSpc>
              <a:spcBef>
                <a:spcPct val="0"/>
              </a:spcBef>
              <a:spcAft>
                <a:spcPct val="0"/>
              </a:spcAft>
              <a:buClrTx/>
              <a:buSzTx/>
              <a:buNone/>
              <a:tabLst/>
            </a:pPr>
            <a:r>
              <a:rPr lang="en-US" altLang="en-US" sz="3200" b="1" dirty="0">
                <a:solidFill>
                  <a:srgbClr val="0070C0"/>
                </a:solidFill>
                <a:latin typeface="+mj-lt"/>
              </a:rPr>
              <a:t>   </a:t>
            </a:r>
            <a:r>
              <a:rPr kumimoji="0" lang="en-US" altLang="en-US" sz="3200" b="1" i="0" u="none" strike="noStrike" cap="none" normalizeH="0" baseline="0" dirty="0">
                <a:ln>
                  <a:noFill/>
                </a:ln>
                <a:solidFill>
                  <a:srgbClr val="0070C0"/>
                </a:solidFill>
                <a:effectLst/>
                <a:latin typeface="+mj-lt"/>
              </a:rPr>
              <a:t>Culture:</a:t>
            </a:r>
            <a:endParaRPr kumimoji="0" lang="en-US" altLang="en-US" sz="3200" b="0" i="0" u="none" strike="noStrike" cap="none" normalizeH="0" baseline="0" dirty="0">
              <a:ln>
                <a:noFill/>
              </a:ln>
              <a:solidFill>
                <a:srgbClr val="0070C0"/>
              </a:solidFill>
              <a:effectLst/>
              <a:latin typeface="+mj-lt"/>
            </a:endParaRP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Core values help create a common understanding of expected </a:t>
            </a: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behaviors and decision-making processes, fostering unity and a </a:t>
            </a:r>
          </a:p>
          <a:p>
            <a:pPr marL="292608" lvl="1" indent="0" eaLnBrk="0" fontAlgn="base" hangingPunct="0">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sense of purpose.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1875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CF0FD-8922-A31F-0A06-ECB33B229F5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14D0096-D80D-E08B-E7FF-01E8B8B5A41B}"/>
              </a:ext>
            </a:extLst>
          </p:cNvPr>
          <p:cNvSpPr>
            <a:spLocks noGrp="1"/>
          </p:cNvSpPr>
          <p:nvPr>
            <p:ph type="ctrTitle"/>
          </p:nvPr>
        </p:nvSpPr>
        <p:spPr>
          <a:xfrm>
            <a:off x="6612297" y="1457334"/>
            <a:ext cx="4786877" cy="1518315"/>
          </a:xfrm>
        </p:spPr>
        <p:txBody>
          <a:bodyPr/>
          <a:lstStyle/>
          <a:p>
            <a:pPr algn="ctr"/>
            <a:r>
              <a:rPr lang="en-US" dirty="0"/>
              <a:t>3.</a:t>
            </a:r>
          </a:p>
        </p:txBody>
      </p:sp>
      <p:sp>
        <p:nvSpPr>
          <p:cNvPr id="14" name="Subtitle 13">
            <a:extLst>
              <a:ext uri="{FF2B5EF4-FFF2-40B4-BE49-F238E27FC236}">
                <a16:creationId xmlns:a16="http://schemas.microsoft.com/office/drawing/2014/main" id="{D2898575-94EC-8937-E697-AE4C6FEAB63D}"/>
              </a:ext>
            </a:extLst>
          </p:cNvPr>
          <p:cNvSpPr>
            <a:spLocks noGrp="1"/>
          </p:cNvSpPr>
          <p:nvPr>
            <p:ph type="subTitle" idx="1"/>
          </p:nvPr>
        </p:nvSpPr>
        <p:spPr>
          <a:xfrm>
            <a:off x="6612297" y="3305237"/>
            <a:ext cx="4898983" cy="1307403"/>
          </a:xfrm>
        </p:spPr>
        <p:txBody>
          <a:bodyPr>
            <a:normAutofit/>
          </a:bodyPr>
          <a:lstStyle/>
          <a:p>
            <a:pPr algn="ctr"/>
            <a:r>
              <a:rPr lang="en-US" sz="3600" dirty="0"/>
              <a:t>Types Of Corporate </a:t>
            </a:r>
          </a:p>
          <a:p>
            <a:pPr algn="ctr"/>
            <a:r>
              <a:rPr lang="en-US" sz="3600" dirty="0"/>
              <a:t>Culture</a:t>
            </a:r>
          </a:p>
        </p:txBody>
      </p:sp>
      <p:pic>
        <p:nvPicPr>
          <p:cNvPr id="11" name="Picture Placeholder 10" descr="A person with his hand on his chin">
            <a:extLst>
              <a:ext uri="{FF2B5EF4-FFF2-40B4-BE49-F238E27FC236}">
                <a16:creationId xmlns:a16="http://schemas.microsoft.com/office/drawing/2014/main" id="{C7B1CCB7-11D4-AF25-A89F-EF4F699DF5E4}"/>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99A108D2-3501-4D22-5D2B-7043573194B0}"/>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DDAD8909-FD2C-2346-2654-9F0A87635BCA}"/>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80399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015E0-B6D6-E204-3BFD-6E6804D6A8E7}"/>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7D6FB741-150C-1BF1-C9E5-56FF33CB2C08}"/>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5E25C3F7-A423-1891-58BB-1774F8A1F28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2" name="Content Placeholder 1">
            <a:extLst>
              <a:ext uri="{FF2B5EF4-FFF2-40B4-BE49-F238E27FC236}">
                <a16:creationId xmlns:a16="http://schemas.microsoft.com/office/drawing/2014/main" id="{AA220BC9-4BF0-30A4-A22E-819E21979E77}"/>
              </a:ext>
            </a:extLst>
          </p:cNvPr>
          <p:cNvSpPr>
            <a:spLocks noGrp="1" noChangeArrowheads="1"/>
          </p:cNvSpPr>
          <p:nvPr>
            <p:ph sz="quarter" idx="17"/>
          </p:nvPr>
        </p:nvSpPr>
        <p:spPr bwMode="auto">
          <a:xfrm>
            <a:off x="560628" y="376583"/>
            <a:ext cx="8522017"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Team-First Culture:</a:t>
            </a:r>
          </a:p>
          <a:p>
            <a:pPr marL="635508" lvl="1" indent="-342900" eaLnBrk="0" fontAlgn="base" hangingPunct="0">
              <a:spcBef>
                <a:spcPct val="0"/>
              </a:spcBef>
              <a:spcAft>
                <a:spcPct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Focuses on employee happiness, well-being, and teamwork.</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Elite Culture:</a:t>
            </a:r>
            <a:endParaRPr lang="en-US" altLang="en-US" sz="3200" b="1" dirty="0">
              <a:solidFill>
                <a:srgbClr val="0070C0"/>
              </a:solidFill>
              <a:latin typeface="+mj-lt"/>
            </a:endParaRPr>
          </a:p>
          <a:p>
            <a:pPr marL="635508" lvl="1" indent="-342900" eaLnBrk="0" fontAlgn="base" hangingPunct="0">
              <a:spcBef>
                <a:spcPct val="0"/>
              </a:spcBef>
              <a:spcAft>
                <a:spcPct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Emphasizes high performance, innovation, and achievement.</a:t>
            </a:r>
          </a:p>
          <a:p>
            <a:pPr marL="292608" lvl="1" indent="0" eaLnBrk="0" fontAlgn="base" hangingPunct="0">
              <a:spcBef>
                <a:spcPct val="0"/>
              </a:spcBef>
              <a:spcAft>
                <a:spcPct val="0"/>
              </a:spcAft>
              <a:buNone/>
            </a:pPr>
            <a:endParaRPr kumimoji="0" lang="en-US" altLang="en-US" sz="3200" b="0" i="0" u="none" strike="noStrike" cap="none" normalizeH="0" baseline="0" dirty="0">
              <a:ln>
                <a:noFill/>
              </a:ln>
              <a:solidFill>
                <a:schemeClr val="accent5">
                  <a:lumMod val="50000"/>
                </a:schemeClr>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Horizontal Culture:</a:t>
            </a:r>
          </a:p>
          <a:p>
            <a:pPr marL="635508" lvl="1" indent="-342900" eaLnBrk="0" fontAlgn="base" hangingPunct="0">
              <a:spcBef>
                <a:spcPct val="0"/>
              </a:spcBef>
              <a:spcAft>
                <a:spcPct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Prioritizes flexibility, adaptability, and minimal hierarchy.</a:t>
            </a:r>
          </a:p>
          <a:p>
            <a:pPr marL="292608" lvl="1" indent="0" eaLnBrk="0" fontAlgn="base" hangingPunct="0">
              <a:spcBef>
                <a:spcPct val="0"/>
              </a:spcBef>
              <a:spcAft>
                <a:spcPct val="0"/>
              </a:spcAft>
              <a:buNone/>
            </a:pPr>
            <a:endParaRPr kumimoji="0" lang="en-US" altLang="en-US" sz="20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Conventional Culture:</a:t>
            </a:r>
          </a:p>
          <a:p>
            <a:pPr marL="635508" lvl="1" indent="-342900" eaLnBrk="0" fontAlgn="base" hangingPunct="0">
              <a:spcBef>
                <a:spcPct val="0"/>
              </a:spcBef>
              <a:spcAft>
                <a:spcPct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Characterized by a structured, hierarchical approach to management.</a:t>
            </a:r>
          </a:p>
          <a:p>
            <a:pPr marL="635508" lvl="1" indent="-342900" eaLnBrk="0" fontAlgn="base" hangingPunct="0">
              <a:spcBef>
                <a:spcPct val="0"/>
              </a:spcBef>
              <a:spcAft>
                <a:spcPct val="0"/>
              </a:spcAft>
              <a:buFont typeface="Wingdings" panose="05000000000000000000" pitchFamily="2" charset="2"/>
              <a:buChar char="Ø"/>
            </a:pPr>
            <a:endParaRPr kumimoji="0" lang="en-US" altLang="en-US" sz="20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rgbClr val="0070C0"/>
                </a:solidFill>
                <a:effectLst/>
                <a:latin typeface="+mj-lt"/>
              </a:rPr>
              <a:t>Progressive Culture:</a:t>
            </a:r>
            <a:endParaRPr kumimoji="0" lang="en-US" altLang="en-US" sz="3200" b="0" i="0" u="none" strike="noStrike" cap="none" normalizeH="0" baseline="0" dirty="0">
              <a:ln>
                <a:noFill/>
              </a:ln>
              <a:solidFill>
                <a:srgbClr val="0070C0"/>
              </a:solidFill>
              <a:effectLst/>
              <a:latin typeface="+mj-lt"/>
            </a:endParaRPr>
          </a:p>
          <a:p>
            <a:pPr marL="635508" lvl="1" indent="-342900" eaLnBrk="0" fontAlgn="base" hangingPunct="0">
              <a:spcBef>
                <a:spcPct val="0"/>
              </a:spcBef>
              <a:spcAft>
                <a:spcPct val="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Embraces change, uncertainty, and forward-thinking </a:t>
            </a:r>
          </a:p>
          <a:p>
            <a:pPr marL="292608" lvl="1" indent="0" eaLnBrk="0" fontAlgn="base" hangingPunct="0">
              <a:spcBef>
                <a:spcPct val="0"/>
              </a:spcBef>
              <a:spcAft>
                <a:spcPct val="0"/>
              </a:spcAft>
              <a:buNone/>
            </a:pPr>
            <a:r>
              <a:rPr lang="en-US" sz="2000" dirty="0">
                <a:latin typeface="Arial" panose="020B0604020202020204" pitchFamily="34" charset="0"/>
                <a:cs typeface="Arial" panose="020B0604020202020204" pitchFamily="34" charset="0"/>
              </a:rPr>
              <a:t>    strategies.</a:t>
            </a:r>
            <a:endParaRPr kumimoji="0" lang="en-US" altLang="en-US" sz="2000" b="0" i="0" u="none" strike="noStrike" cap="none" normalizeH="0" baseline="0" dirty="0">
              <a:ln>
                <a:noFill/>
              </a:ln>
              <a:solidFill>
                <a:schemeClr val="accent5">
                  <a:lumMod val="50000"/>
                </a:schemeClr>
              </a:solidFill>
              <a:effectLst/>
              <a:latin typeface="Arial" panose="020B0604020202020204" pitchFamily="34" charset="0"/>
              <a:cs typeface="Arial" panose="020B0604020202020204" pitchFamily="34" charset="0"/>
            </a:endParaRPr>
          </a:p>
        </p:txBody>
      </p:sp>
      <p:pic>
        <p:nvPicPr>
          <p:cNvPr id="10" name="Picture Placeholder 9">
            <a:extLst>
              <a:ext uri="{FF2B5EF4-FFF2-40B4-BE49-F238E27FC236}">
                <a16:creationId xmlns:a16="http://schemas.microsoft.com/office/drawing/2014/main" id="{303EC173-ABA4-86E0-40B2-D0BFF97A92A8}"/>
              </a:ext>
            </a:extLst>
          </p:cNvPr>
          <p:cNvPicPr>
            <a:picLocks noGrp="1" noChangeAspect="1"/>
          </p:cNvPicPr>
          <p:nvPr>
            <p:ph type="pic" sz="quarter" idx="11"/>
          </p:nvPr>
        </p:nvPicPr>
        <p:blipFill>
          <a:blip r:embed="rId4"/>
          <a:srcRect l="29295" r="29295"/>
          <a:stretch>
            <a:fillRect/>
          </a:stretch>
        </p:blipFill>
        <p:spPr/>
      </p:pic>
    </p:spTree>
    <p:extLst>
      <p:ext uri="{BB962C8B-B14F-4D97-AF65-F5344CB8AC3E}">
        <p14:creationId xmlns:p14="http://schemas.microsoft.com/office/powerpoint/2010/main" val="17400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534B6-D36B-5125-2D5F-87CAED2EAEE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A885E85-2D13-005C-A12F-E976E5FBE067}"/>
              </a:ext>
            </a:extLst>
          </p:cNvPr>
          <p:cNvSpPr>
            <a:spLocks noGrp="1"/>
          </p:cNvSpPr>
          <p:nvPr>
            <p:ph type="ctrTitle"/>
          </p:nvPr>
        </p:nvSpPr>
        <p:spPr>
          <a:xfrm>
            <a:off x="6612297" y="1457334"/>
            <a:ext cx="4786877" cy="1518315"/>
          </a:xfrm>
        </p:spPr>
        <p:txBody>
          <a:bodyPr/>
          <a:lstStyle/>
          <a:p>
            <a:pPr algn="ctr"/>
            <a:r>
              <a:rPr lang="en-US" dirty="0"/>
              <a:t>4.</a:t>
            </a:r>
          </a:p>
        </p:txBody>
      </p:sp>
      <p:sp>
        <p:nvSpPr>
          <p:cNvPr id="14" name="Subtitle 13">
            <a:extLst>
              <a:ext uri="{FF2B5EF4-FFF2-40B4-BE49-F238E27FC236}">
                <a16:creationId xmlns:a16="http://schemas.microsoft.com/office/drawing/2014/main" id="{535AF5C5-0EEE-D0AC-F311-217D35C1904E}"/>
              </a:ext>
            </a:extLst>
          </p:cNvPr>
          <p:cNvSpPr>
            <a:spLocks noGrp="1"/>
          </p:cNvSpPr>
          <p:nvPr>
            <p:ph type="subTitle" idx="1"/>
          </p:nvPr>
        </p:nvSpPr>
        <p:spPr>
          <a:xfrm>
            <a:off x="6612297" y="3305237"/>
            <a:ext cx="4878663" cy="1053403"/>
          </a:xfrm>
        </p:spPr>
        <p:txBody>
          <a:bodyPr>
            <a:normAutofit fontScale="92500" lnSpcReduction="10000"/>
          </a:bodyPr>
          <a:lstStyle/>
          <a:p>
            <a:pPr algn="ctr"/>
            <a:r>
              <a:rPr lang="en-US" sz="3600" dirty="0"/>
              <a:t>Benefits Of Strong Corporate Culture</a:t>
            </a:r>
          </a:p>
        </p:txBody>
      </p:sp>
      <p:pic>
        <p:nvPicPr>
          <p:cNvPr id="11" name="Picture Placeholder 10" descr="A person with his hand on his chin">
            <a:extLst>
              <a:ext uri="{FF2B5EF4-FFF2-40B4-BE49-F238E27FC236}">
                <a16:creationId xmlns:a16="http://schemas.microsoft.com/office/drawing/2014/main" id="{B720EDDF-ED31-C2A5-8056-D17F4036BB95}"/>
              </a:ext>
            </a:extLst>
          </p:cNvPr>
          <p:cNvPicPr>
            <a:picLocks noGrp="1" noChangeAspect="1"/>
          </p:cNvPicPr>
          <p:nvPr>
            <p:ph type="pic" sz="quarter" idx="11"/>
          </p:nvPr>
        </p:nvPicPr>
        <p:blipFill>
          <a:blip r:embed="rId2"/>
          <a:srcRect l="172" r="172"/>
          <a:stretch/>
        </p:blipFill>
        <p:spPr>
          <a:xfrm>
            <a:off x="0" y="-2235"/>
            <a:ext cx="5840730" cy="6862275"/>
          </a:xfrm>
        </p:spPr>
      </p:pic>
      <p:cxnSp>
        <p:nvCxnSpPr>
          <p:cNvPr id="16" name="Straight Connector 15">
            <a:extLst>
              <a:ext uri="{FF2B5EF4-FFF2-40B4-BE49-F238E27FC236}">
                <a16:creationId xmlns:a16="http://schemas.microsoft.com/office/drawing/2014/main" id="{1CF3FC4D-4126-93FA-D96E-EECD38551363}"/>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4AA9F16D-A7B9-97F5-F62A-4D29A94378BF}"/>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3278510465"/>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CD227D-A683-415D-A610-20912E1CEA1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152</TotalTime>
  <Words>652</Words>
  <Application>Microsoft Office PowerPoint</Application>
  <PresentationFormat>Widescreen</PresentationFormat>
  <Paragraphs>128</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Book Antiqua</vt:lpstr>
      <vt:lpstr>Calibri</vt:lpstr>
      <vt:lpstr>Century Gothic</vt:lpstr>
      <vt:lpstr>Courier New</vt:lpstr>
      <vt:lpstr>Times New Roman</vt:lpstr>
      <vt:lpstr>Wingdings</vt:lpstr>
      <vt:lpstr>Custom</vt:lpstr>
      <vt:lpstr>The Importance of Corporate Culture</vt:lpstr>
      <vt:lpstr>Overview of Topics</vt:lpstr>
      <vt:lpstr>1.</vt:lpstr>
      <vt:lpstr>What is corporate Culture?</vt:lpstr>
      <vt:lpstr>2.</vt:lpstr>
      <vt:lpstr>PowerPoint Presentation</vt:lpstr>
      <vt:lpstr>3.</vt:lpstr>
      <vt:lpstr>PowerPoint Presentation</vt:lpstr>
      <vt:lpstr>4.</vt:lpstr>
      <vt:lpstr>PowerPoint Presentation</vt:lpstr>
      <vt:lpstr>5.</vt:lpstr>
      <vt:lpstr>PowerPoint Presentation</vt:lpstr>
      <vt:lpstr>6.</vt:lpstr>
      <vt:lpstr>PowerPoint Presentation</vt:lpstr>
      <vt:lpstr>PowerPoint Presentation</vt:lpstr>
      <vt:lpstr>7.</vt:lpstr>
      <vt:lpstr>PowerPoint Presentation</vt:lpstr>
      <vt:lpstr>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Jayesh Patel</dc:creator>
  <cp:lastModifiedBy>Jayesh Patel</cp:lastModifiedBy>
  <cp:revision>2</cp:revision>
  <dcterms:created xsi:type="dcterms:W3CDTF">2024-10-26T06:56:59Z</dcterms:created>
  <dcterms:modified xsi:type="dcterms:W3CDTF">2024-11-26T04:47:10Z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